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2" r:id="rId4"/>
    <p:sldMasterId id="2147483859" r:id="rId5"/>
  </p:sldMasterIdLst>
  <p:notesMasterIdLst>
    <p:notesMasterId r:id="rId94"/>
  </p:notesMasterIdLst>
  <p:handoutMasterIdLst>
    <p:handoutMasterId r:id="rId95"/>
  </p:handoutMasterIdLst>
  <p:sldIdLst>
    <p:sldId id="747" r:id="rId6"/>
    <p:sldId id="748" r:id="rId7"/>
    <p:sldId id="700" r:id="rId8"/>
    <p:sldId id="749" r:id="rId9"/>
    <p:sldId id="760" r:id="rId10"/>
    <p:sldId id="761" r:id="rId11"/>
    <p:sldId id="762" r:id="rId12"/>
    <p:sldId id="707" r:id="rId13"/>
    <p:sldId id="763" r:id="rId14"/>
    <p:sldId id="764" r:id="rId15"/>
    <p:sldId id="765" r:id="rId16"/>
    <p:sldId id="766" r:id="rId17"/>
    <p:sldId id="718" r:id="rId18"/>
    <p:sldId id="767" r:id="rId19"/>
    <p:sldId id="769" r:id="rId20"/>
    <p:sldId id="771" r:id="rId21"/>
    <p:sldId id="837" r:id="rId22"/>
    <p:sldId id="773" r:id="rId23"/>
    <p:sldId id="774" r:id="rId24"/>
    <p:sldId id="775" r:id="rId25"/>
    <p:sldId id="776" r:id="rId26"/>
    <p:sldId id="777" r:id="rId27"/>
    <p:sldId id="778" r:id="rId28"/>
    <p:sldId id="735" r:id="rId29"/>
    <p:sldId id="738" r:id="rId30"/>
    <p:sldId id="739" r:id="rId31"/>
    <p:sldId id="740" r:id="rId32"/>
    <p:sldId id="741" r:id="rId33"/>
    <p:sldId id="742" r:id="rId34"/>
    <p:sldId id="743" r:id="rId35"/>
    <p:sldId id="779" r:id="rId36"/>
    <p:sldId id="780" r:id="rId37"/>
    <p:sldId id="781" r:id="rId38"/>
    <p:sldId id="782" r:id="rId39"/>
    <p:sldId id="783" r:id="rId40"/>
    <p:sldId id="784" r:id="rId41"/>
    <p:sldId id="785" r:id="rId42"/>
    <p:sldId id="786" r:id="rId43"/>
    <p:sldId id="787" r:id="rId44"/>
    <p:sldId id="788" r:id="rId45"/>
    <p:sldId id="789" r:id="rId46"/>
    <p:sldId id="790" r:id="rId47"/>
    <p:sldId id="791" r:id="rId48"/>
    <p:sldId id="792" r:id="rId49"/>
    <p:sldId id="793" r:id="rId50"/>
    <p:sldId id="794" r:id="rId51"/>
    <p:sldId id="795" r:id="rId52"/>
    <p:sldId id="796" r:id="rId53"/>
    <p:sldId id="797" r:id="rId54"/>
    <p:sldId id="798" r:id="rId55"/>
    <p:sldId id="799" r:id="rId56"/>
    <p:sldId id="800" r:id="rId57"/>
    <p:sldId id="801" r:id="rId58"/>
    <p:sldId id="802" r:id="rId59"/>
    <p:sldId id="803" r:id="rId60"/>
    <p:sldId id="804" r:id="rId61"/>
    <p:sldId id="805" r:id="rId62"/>
    <p:sldId id="806" r:id="rId63"/>
    <p:sldId id="807" r:id="rId64"/>
    <p:sldId id="808" r:id="rId65"/>
    <p:sldId id="809" r:id="rId66"/>
    <p:sldId id="810" r:id="rId67"/>
    <p:sldId id="811" r:id="rId68"/>
    <p:sldId id="812" r:id="rId69"/>
    <p:sldId id="813" r:id="rId70"/>
    <p:sldId id="814" r:id="rId71"/>
    <p:sldId id="815" r:id="rId72"/>
    <p:sldId id="816" r:id="rId73"/>
    <p:sldId id="817" r:id="rId74"/>
    <p:sldId id="818" r:id="rId75"/>
    <p:sldId id="819" r:id="rId76"/>
    <p:sldId id="820" r:id="rId77"/>
    <p:sldId id="821" r:id="rId78"/>
    <p:sldId id="822" r:id="rId79"/>
    <p:sldId id="823" r:id="rId80"/>
    <p:sldId id="824" r:id="rId81"/>
    <p:sldId id="825" r:id="rId82"/>
    <p:sldId id="826" r:id="rId83"/>
    <p:sldId id="827" r:id="rId84"/>
    <p:sldId id="828" r:id="rId85"/>
    <p:sldId id="829" r:id="rId86"/>
    <p:sldId id="830" r:id="rId87"/>
    <p:sldId id="831" r:id="rId88"/>
    <p:sldId id="832" r:id="rId89"/>
    <p:sldId id="833" r:id="rId90"/>
    <p:sldId id="834" r:id="rId91"/>
    <p:sldId id="835" r:id="rId92"/>
    <p:sldId id="836" r:id="rId93"/>
  </p:sldIdLst>
  <p:sldSz cx="9144000" cy="6858000" type="screen4x3"/>
  <p:notesSz cx="7102475" cy="102330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1">
          <p15:clr>
            <a:srgbClr val="A4A3A4"/>
          </p15:clr>
        </p15:guide>
        <p15:guide id="2" orient="horz" pos="991">
          <p15:clr>
            <a:srgbClr val="A4A3A4"/>
          </p15:clr>
        </p15:guide>
        <p15:guide id="3" orient="horz" pos="1191">
          <p15:clr>
            <a:srgbClr val="A4A3A4"/>
          </p15:clr>
        </p15:guide>
        <p15:guide id="4" orient="horz" pos="584">
          <p15:clr>
            <a:srgbClr val="A4A3A4"/>
          </p15:clr>
        </p15:guide>
        <p15:guide id="5" orient="horz" pos="2228">
          <p15:clr>
            <a:srgbClr val="A4A3A4"/>
          </p15:clr>
        </p15:guide>
        <p15:guide id="6" orient="horz" pos="3215">
          <p15:clr>
            <a:srgbClr val="A4A3A4"/>
          </p15:clr>
        </p15:guide>
        <p15:guide id="7" orient="horz" pos="195">
          <p15:clr>
            <a:srgbClr val="A4A3A4"/>
          </p15:clr>
        </p15:guide>
        <p15:guide id="8" pos="1794">
          <p15:clr>
            <a:srgbClr val="A4A3A4"/>
          </p15:clr>
        </p15:guide>
        <p15:guide id="9" pos="2736">
          <p15:clr>
            <a:srgbClr val="A4A3A4"/>
          </p15:clr>
        </p15:guide>
        <p15:guide id="10" pos="202">
          <p15:clr>
            <a:srgbClr val="A4A3A4"/>
          </p15:clr>
        </p15:guide>
        <p15:guide id="11" pos="5322">
          <p15:clr>
            <a:srgbClr val="A4A3A4"/>
          </p15:clr>
        </p15:guide>
        <p15:guide id="12" pos="5625">
          <p15:clr>
            <a:srgbClr val="A4A3A4"/>
          </p15:clr>
        </p15:guide>
        <p15:guide id="13" pos="2878">
          <p15:clr>
            <a:srgbClr val="A4A3A4"/>
          </p15:clr>
        </p15:guide>
        <p15:guide id="14" pos="3555">
          <p15:clr>
            <a:srgbClr val="A4A3A4"/>
          </p15:clr>
        </p15:guide>
        <p15:guide id="15" pos="1965">
          <p15:clr>
            <a:srgbClr val="A4A3A4"/>
          </p15:clr>
        </p15:guide>
        <p15:guide id="16" pos="3723">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96D6"/>
    <a:srgbClr val="F05332"/>
    <a:srgbClr val="B9B8BB"/>
    <a:srgbClr val="87898B"/>
    <a:srgbClr val="000000"/>
    <a:srgbClr val="E5E8E8"/>
    <a:srgbClr val="822980"/>
    <a:srgbClr val="B9B9BB"/>
    <a:srgbClr val="B6B8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7" autoAdjust="0"/>
    <p:restoredTop sz="81295" autoAdjust="0"/>
  </p:normalViewPr>
  <p:slideViewPr>
    <p:cSldViewPr snapToGrid="0">
      <p:cViewPr varScale="1">
        <p:scale>
          <a:sx n="60" d="100"/>
          <a:sy n="60" d="100"/>
        </p:scale>
        <p:origin x="1380" y="72"/>
      </p:cViewPr>
      <p:guideLst>
        <p:guide orient="horz" pos="4111"/>
        <p:guide orient="horz" pos="991"/>
        <p:guide orient="horz" pos="1191"/>
        <p:guide orient="horz" pos="584"/>
        <p:guide orient="horz" pos="2228"/>
        <p:guide orient="horz" pos="3215"/>
        <p:guide orient="horz" pos="195"/>
        <p:guide pos="1794"/>
        <p:guide pos="2736"/>
        <p:guide pos="202"/>
        <p:guide pos="5322"/>
        <p:guide pos="5625"/>
        <p:guide pos="2878"/>
        <p:guide pos="3555"/>
        <p:guide pos="1965"/>
        <p:guide pos="3723"/>
      </p:guideLst>
    </p:cSldViewPr>
  </p:slideViewPr>
  <p:outlineViewPr>
    <p:cViewPr>
      <p:scale>
        <a:sx n="33" d="100"/>
        <a:sy n="33" d="100"/>
      </p:scale>
      <p:origin x="0" y="19848"/>
    </p:cViewPr>
  </p:outlineViewPr>
  <p:notesTextViewPr>
    <p:cViewPr>
      <p:scale>
        <a:sx n="100" d="100"/>
        <a:sy n="100" d="100"/>
      </p:scale>
      <p:origin x="0" y="0"/>
    </p:cViewPr>
  </p:notesTextViewPr>
  <p:sorterViewPr>
    <p:cViewPr>
      <p:scale>
        <a:sx n="150" d="100"/>
        <a:sy n="150" d="100"/>
      </p:scale>
      <p:origin x="0" y="0"/>
    </p:cViewPr>
  </p:sorterViewPr>
  <p:notesViewPr>
    <p:cSldViewPr snapToGrid="0" snapToObjects="1" showGuides="1">
      <p:cViewPr varScale="1">
        <p:scale>
          <a:sx n="117" d="100"/>
          <a:sy n="117" d="100"/>
        </p:scale>
        <p:origin x="-4024" y="-112"/>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软件开发工作量分配比例</c:v>
                </c:pt>
              </c:strCache>
            </c:strRef>
          </c:tx>
          <c:spPr>
            <a:solidFill>
              <a:srgbClr val="0096D6"/>
            </a:solidFill>
          </c:spPr>
          <c:explosion val="1"/>
          <c:dPt>
            <c:idx val="0"/>
            <c:bubble3D val="0"/>
            <c:spPr>
              <a:solidFill>
                <a:srgbClr val="B9B8BB"/>
              </a:solidFill>
              <a:ln w="19050">
                <a:solidFill>
                  <a:schemeClr val="lt1"/>
                </a:solidFill>
              </a:ln>
              <a:effectLst/>
            </c:spPr>
          </c:dPt>
          <c:dPt>
            <c:idx val="1"/>
            <c:bubble3D val="0"/>
            <c:spPr>
              <a:solidFill>
                <a:srgbClr val="87898B"/>
              </a:solidFill>
              <a:ln w="19050">
                <a:solidFill>
                  <a:schemeClr val="lt1"/>
                </a:solidFill>
              </a:ln>
              <a:effectLst/>
            </c:spPr>
          </c:dPt>
          <c:dPt>
            <c:idx val="2"/>
            <c:bubble3D val="0"/>
            <c:spPr>
              <a:solidFill>
                <a:srgbClr val="0096D6"/>
              </a:solidFill>
              <a:ln w="19050">
                <a:solidFill>
                  <a:schemeClr val="lt1"/>
                </a:solidFill>
              </a:ln>
              <a:effectLst/>
            </c:spPr>
          </c:dPt>
          <c:cat>
            <c:strRef>
              <c:f>Sheet1!$A$2:$A$4</c:f>
              <c:strCache>
                <c:ptCount val="3"/>
                <c:pt idx="0">
                  <c:v>其他</c:v>
                </c:pt>
                <c:pt idx="1">
                  <c:v>开发</c:v>
                </c:pt>
                <c:pt idx="2">
                  <c:v>测试</c:v>
                </c:pt>
              </c:strCache>
            </c:strRef>
          </c:cat>
          <c:val>
            <c:numRef>
              <c:f>Sheet1!$B$2:$B$4</c:f>
              <c:numCache>
                <c:formatCode>General</c:formatCode>
                <c:ptCount val="3"/>
                <c:pt idx="0">
                  <c:v>0.4</c:v>
                </c:pt>
                <c:pt idx="1">
                  <c:v>0.2</c:v>
                </c:pt>
                <c:pt idx="2">
                  <c:v>0.4</c:v>
                </c:pt>
              </c:numCache>
            </c:numRef>
          </c:val>
        </c:ser>
        <c:dLbls>
          <c:showLegendKey val="0"/>
          <c:showVal val="0"/>
          <c:showCatName val="0"/>
          <c:showSerName val="0"/>
          <c:showPercent val="0"/>
          <c:showBubbleSize val="0"/>
          <c:showLeaderLines val="1"/>
        </c:dLbls>
        <c:firstSliceAng val="90"/>
      </c:pieChart>
      <c:spPr>
        <a:noFill/>
        <a:ln>
          <a:noFill/>
        </a:ln>
        <a:effectLst/>
      </c:spPr>
    </c:plotArea>
    <c:legend>
      <c:legendPos val="b"/>
      <c:layout>
        <c:manualLayout>
          <c:xMode val="edge"/>
          <c:yMode val="edge"/>
          <c:x val="0.20685631681798461"/>
          <c:y val="0.92546777664380553"/>
          <c:w val="0.61723890017872995"/>
          <c:h val="7.4532234251968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jpg"/><Relationship Id="rId5" Type="http://schemas.openxmlformats.org/officeDocument/2006/relationships/image" Target="../media/image22.jpg"/><Relationship Id="rId4" Type="http://schemas.openxmlformats.org/officeDocument/2006/relationships/image" Target="../media/image21.jpg"/></Relationships>
</file>

<file path=ppt/diagrams/_rels/data9.xml.rels><?xml version="1.0" encoding="UTF-8" standalone="yes"?>
<Relationships xmlns="http://schemas.openxmlformats.org/package/2006/relationships"><Relationship Id="rId1" Type="http://schemas.openxmlformats.org/officeDocument/2006/relationships/image" Target="../media/image27.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jpg"/><Relationship Id="rId5" Type="http://schemas.openxmlformats.org/officeDocument/2006/relationships/image" Target="../media/image22.jpg"/><Relationship Id="rId4" Type="http://schemas.openxmlformats.org/officeDocument/2006/relationships/image" Target="../media/image21.jpg"/></Relationships>
</file>

<file path=ppt/diagrams/_rels/drawing9.xml.rels><?xml version="1.0" encoding="UTF-8" standalone="yes"?>
<Relationships xmlns="http://schemas.openxmlformats.org/package/2006/relationships"><Relationship Id="rId1"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41983A-0C58-481D-9D7C-770DDC5DB460}" type="doc">
      <dgm:prSet loTypeId="urn:microsoft.com/office/officeart/2005/8/layout/vList5" loCatId="list" qsTypeId="urn:microsoft.com/office/officeart/2005/8/quickstyle/simple1" qsCatId="simple" csTypeId="urn:microsoft.com/office/officeart/2005/8/colors/accent1_3" csCatId="accent1" phldr="1"/>
      <dgm:spPr/>
      <dgm:t>
        <a:bodyPr/>
        <a:lstStyle/>
        <a:p>
          <a:endParaRPr lang="en-US"/>
        </a:p>
      </dgm:t>
    </dgm:pt>
    <dgm:pt modelId="{762664DE-0F2C-4E62-8F26-9E18D8106561}">
      <dgm:prSet phldrT="[Text]" custT="1"/>
      <dgm:spPr/>
      <dgm:t>
        <a:bodyPr/>
        <a:lstStyle/>
        <a:p>
          <a:r>
            <a:rPr lang="zh-CN" altLang="en-US" sz="1800" dirty="0" smtClean="0">
              <a:solidFill>
                <a:schemeClr val="tx1"/>
              </a:solidFill>
              <a:latin typeface="微软雅黑" panose="020B0503020204020204" pitchFamily="34" charset="-122"/>
              <a:ea typeface="微软雅黑" panose="020B0503020204020204" pitchFamily="34" charset="-122"/>
            </a:rPr>
            <a:t>正确性</a:t>
          </a:r>
          <a:endParaRPr lang="en-US" sz="1800" dirty="0">
            <a:solidFill>
              <a:schemeClr val="tx1"/>
            </a:solidFill>
            <a:latin typeface="微软雅黑" panose="020B0503020204020204" pitchFamily="34" charset="-122"/>
            <a:ea typeface="微软雅黑" panose="020B0503020204020204" pitchFamily="34" charset="-122"/>
          </a:endParaRPr>
        </a:p>
      </dgm:t>
    </dgm:pt>
    <dgm:pt modelId="{E54A12AA-7957-48C5-AC51-DE60513F426A}" type="parTrans" cxnId="{EB692FBE-3616-4637-A8F3-1AD9A81FC983}">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CE18B759-4A61-428A-AD0C-4E90DD45CDA9}" type="sibTrans" cxnId="{EB692FBE-3616-4637-A8F3-1AD9A81FC983}">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DEB6539A-510F-41CE-94B0-22D5B753381F}">
      <dgm:prSet phldrT="[Text]" custT="1"/>
      <dgm:spPr/>
      <dgm:t>
        <a:bodyPr/>
        <a:lstStyle/>
        <a:p>
          <a:r>
            <a:rPr lang="zh-CN" altLang="en-US" sz="1800" b="0" dirty="0" smtClean="0">
              <a:solidFill>
                <a:schemeClr val="tx1"/>
              </a:solidFill>
              <a:latin typeface="微软雅黑" panose="020B0503020204020204" pitchFamily="34" charset="-122"/>
              <a:ea typeface="微软雅黑" panose="020B0503020204020204" pitchFamily="34" charset="-122"/>
            </a:rPr>
            <a:t>软件产品达到预期功能及性能程度</a:t>
          </a:r>
          <a:endParaRPr lang="en-US" sz="1800" b="0" dirty="0">
            <a:solidFill>
              <a:schemeClr val="tx1"/>
            </a:solidFill>
            <a:latin typeface="微软雅黑" panose="020B0503020204020204" pitchFamily="34" charset="-122"/>
            <a:ea typeface="微软雅黑" panose="020B0503020204020204" pitchFamily="34" charset="-122"/>
          </a:endParaRPr>
        </a:p>
      </dgm:t>
    </dgm:pt>
    <dgm:pt modelId="{7E2FCEBD-6924-4980-824F-ECD168236D57}" type="parTrans" cxnId="{D8FC7B14-5E42-4C4F-98C0-872FD358B0DD}">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57E74E9B-BF7A-4F72-A181-23480221A83D}" type="sibTrans" cxnId="{D8FC7B14-5E42-4C4F-98C0-872FD358B0DD}">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5A2429FA-C7F5-4B87-881A-64B3FC298615}">
      <dgm:prSet phldrT="[Text]" custT="1"/>
      <dgm:spPr/>
      <dgm:t>
        <a:bodyPr/>
        <a:lstStyle/>
        <a:p>
          <a:r>
            <a:rPr lang="zh-CN" altLang="en-US" sz="1800" dirty="0" smtClean="0">
              <a:solidFill>
                <a:schemeClr val="tx1"/>
              </a:solidFill>
              <a:latin typeface="微软雅黑" panose="020B0503020204020204" pitchFamily="34" charset="-122"/>
              <a:ea typeface="微软雅黑" panose="020B0503020204020204" pitchFamily="34" charset="-122"/>
            </a:rPr>
            <a:t>可用性</a:t>
          </a:r>
          <a:endParaRPr lang="en-US" sz="1800" dirty="0">
            <a:solidFill>
              <a:schemeClr val="tx1"/>
            </a:solidFill>
            <a:latin typeface="微软雅黑" panose="020B0503020204020204" pitchFamily="34" charset="-122"/>
            <a:ea typeface="微软雅黑" panose="020B0503020204020204" pitchFamily="34" charset="-122"/>
          </a:endParaRPr>
        </a:p>
      </dgm:t>
    </dgm:pt>
    <dgm:pt modelId="{603FBB21-02B7-4940-8253-54967305FD22}" type="parTrans" cxnId="{40FF0889-C1D1-41FB-84B2-D86697BD8BCE}">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E87BAE4D-48ED-48FD-B65D-C6B01F791AAF}" type="sibTrans" cxnId="{40FF0889-C1D1-41FB-84B2-D86697BD8BCE}">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4F763E1E-6078-430D-A2B9-8E84C86CE1D9}">
      <dgm:prSet phldrT="[Text]" custT="1"/>
      <dgm:spPr/>
      <dgm:t>
        <a:bodyPr/>
        <a:lstStyle/>
        <a:p>
          <a:r>
            <a:rPr lang="zh-CN" altLang="en-US" sz="1800" b="0" dirty="0" smtClean="0">
              <a:solidFill>
                <a:schemeClr val="tx1"/>
              </a:solidFill>
              <a:latin typeface="微软雅黑" panose="020B0503020204020204" pitchFamily="34" charset="-122"/>
              <a:ea typeface="微软雅黑" panose="020B0503020204020204" pitchFamily="34" charset="-122"/>
            </a:rPr>
            <a:t>软件基本结构、实现及文档为用户可用程度</a:t>
          </a:r>
          <a:endParaRPr lang="en-US" sz="1800" b="0" dirty="0">
            <a:solidFill>
              <a:schemeClr val="tx1"/>
            </a:solidFill>
            <a:latin typeface="微软雅黑" panose="020B0503020204020204" pitchFamily="34" charset="-122"/>
            <a:ea typeface="微软雅黑" panose="020B0503020204020204" pitchFamily="34" charset="-122"/>
          </a:endParaRPr>
        </a:p>
      </dgm:t>
    </dgm:pt>
    <dgm:pt modelId="{7CF2C2C0-EA42-44FF-B13C-332384467412}" type="parTrans" cxnId="{65F71CE7-C270-4CAC-B9B7-FCC318DF22B6}">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77EC8BC6-A470-4B00-B8FD-59E35B920F51}" type="sibTrans" cxnId="{65F71CE7-C270-4CAC-B9B7-FCC318DF22B6}">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24D9C822-FE8D-48D3-B6ED-85B4A6E7E3DC}">
      <dgm:prSet phldrT="[Text]" custT="1"/>
      <dgm:spPr/>
      <dgm:t>
        <a:bodyPr/>
        <a:lstStyle/>
        <a:p>
          <a:r>
            <a:rPr lang="zh-CN" altLang="en-US" sz="1800" dirty="0" smtClean="0">
              <a:solidFill>
                <a:schemeClr val="tx1"/>
              </a:solidFill>
              <a:latin typeface="微软雅黑" panose="020B0503020204020204" pitchFamily="34" charset="-122"/>
              <a:ea typeface="微软雅黑" panose="020B0503020204020204" pitchFamily="34" charset="-122"/>
            </a:rPr>
            <a:t>开销适宜</a:t>
          </a:r>
          <a:endParaRPr lang="en-US" sz="1800" dirty="0">
            <a:solidFill>
              <a:schemeClr val="tx1"/>
            </a:solidFill>
            <a:latin typeface="微软雅黑" panose="020B0503020204020204" pitchFamily="34" charset="-122"/>
            <a:ea typeface="微软雅黑" panose="020B0503020204020204" pitchFamily="34" charset="-122"/>
          </a:endParaRPr>
        </a:p>
      </dgm:t>
    </dgm:pt>
    <dgm:pt modelId="{DFEFADBC-BBA9-49E6-8456-14A2E6FE7E64}" type="parTrans" cxnId="{97752CC8-D342-41EA-ABB3-32B29649CC07}">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CC605BB0-24B0-41FE-8A1E-74C170B68AAC}" type="sibTrans" cxnId="{97752CC8-D342-41EA-ABB3-32B29649CC07}">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19EB7953-5211-4234-ABF9-520A3DE8CD1D}">
      <dgm:prSet phldrT="[Text]" custT="1"/>
      <dgm:spPr/>
      <dgm:t>
        <a:bodyPr/>
        <a:lstStyle/>
        <a:p>
          <a:r>
            <a:rPr lang="zh-CN" altLang="en-US" sz="1800" b="0" dirty="0" smtClean="0">
              <a:solidFill>
                <a:schemeClr val="tx1"/>
              </a:solidFill>
              <a:latin typeface="微软雅黑" panose="020B0503020204020204" pitchFamily="34" charset="-122"/>
              <a:ea typeface="微软雅黑" panose="020B0503020204020204" pitchFamily="34" charset="-122"/>
            </a:rPr>
            <a:t>软件开发、运行的整个开销</a:t>
          </a:r>
          <a:r>
            <a:rPr lang="zh-CN" altLang="zh-CN" sz="1800" b="0" dirty="0" smtClean="0">
              <a:solidFill>
                <a:schemeClr val="tx1"/>
              </a:solidFill>
              <a:latin typeface="微软雅黑" panose="020B0503020204020204" pitchFamily="34" charset="-122"/>
              <a:ea typeface="微软雅黑" panose="020B0503020204020204" pitchFamily="34" charset="-122"/>
            </a:rPr>
            <a:t>(</a:t>
          </a:r>
          <a:r>
            <a:rPr lang="zh-CN" altLang="en-US" sz="1800" b="0" dirty="0" smtClean="0">
              <a:solidFill>
                <a:schemeClr val="tx1"/>
              </a:solidFill>
              <a:latin typeface="微软雅黑" panose="020B0503020204020204" pitchFamily="34" charset="-122"/>
              <a:ea typeface="微软雅黑" panose="020B0503020204020204" pitchFamily="34" charset="-122"/>
            </a:rPr>
            <a:t>包括资金开销、时间开销</a:t>
          </a:r>
          <a:r>
            <a:rPr lang="zh-CN" altLang="zh-CN" sz="1800" b="0" dirty="0" smtClean="0">
              <a:solidFill>
                <a:schemeClr val="tx1"/>
              </a:solidFill>
              <a:latin typeface="微软雅黑" panose="020B0503020204020204" pitchFamily="34" charset="-122"/>
              <a:ea typeface="微软雅黑" panose="020B0503020204020204" pitchFamily="34" charset="-122"/>
            </a:rPr>
            <a:t>)</a:t>
          </a:r>
          <a:r>
            <a:rPr lang="zh-CN" altLang="en-US" sz="1800" b="0" dirty="0" smtClean="0">
              <a:solidFill>
                <a:schemeClr val="tx1"/>
              </a:solidFill>
              <a:latin typeface="微软雅黑" panose="020B0503020204020204" pitchFamily="34" charset="-122"/>
              <a:ea typeface="微软雅黑" panose="020B0503020204020204" pitchFamily="34" charset="-122"/>
            </a:rPr>
            <a:t>满足用户要求的程度</a:t>
          </a:r>
          <a:endParaRPr lang="en-US" sz="1800" b="0" dirty="0">
            <a:solidFill>
              <a:schemeClr val="tx1"/>
            </a:solidFill>
            <a:latin typeface="微软雅黑" panose="020B0503020204020204" pitchFamily="34" charset="-122"/>
            <a:ea typeface="微软雅黑" panose="020B0503020204020204" pitchFamily="34" charset="-122"/>
          </a:endParaRPr>
        </a:p>
      </dgm:t>
    </dgm:pt>
    <dgm:pt modelId="{0FDC83AC-F8F8-4833-903B-E0DE01FF8D1F}" type="parTrans" cxnId="{BA4DD160-DCA5-4BC0-8C57-CE87B574A6C1}">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844CC204-ECD3-4126-9B13-4F5B06DC8F62}" type="sibTrans" cxnId="{BA4DD160-DCA5-4BC0-8C57-CE87B574A6C1}">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CA65078B-1A77-4AA1-A441-56FBAA59A35E}">
      <dgm:prSet phldrT="[Text]" custT="1"/>
      <dgm:spPr/>
      <dgm:t>
        <a:bodyPr/>
        <a:lstStyle/>
        <a:p>
          <a:r>
            <a:rPr lang="zh-CN" altLang="en-US" sz="1800" dirty="0" smtClean="0">
              <a:solidFill>
                <a:schemeClr val="tx1"/>
              </a:solidFill>
              <a:latin typeface="微软雅黑" panose="020B0503020204020204" pitchFamily="34" charset="-122"/>
              <a:ea typeface="微软雅黑" panose="020B0503020204020204" pitchFamily="34" charset="-122"/>
            </a:rPr>
            <a:t>进度保证</a:t>
          </a:r>
          <a:endParaRPr lang="en-US" sz="1800" dirty="0">
            <a:solidFill>
              <a:schemeClr val="tx1"/>
            </a:solidFill>
            <a:latin typeface="微软雅黑" panose="020B0503020204020204" pitchFamily="34" charset="-122"/>
            <a:ea typeface="微软雅黑" panose="020B0503020204020204" pitchFamily="34" charset="-122"/>
          </a:endParaRPr>
        </a:p>
      </dgm:t>
    </dgm:pt>
    <dgm:pt modelId="{CF94222B-D1BC-4C33-915D-42648CB93032}" type="parTrans" cxnId="{187A7259-5F7B-475B-A29E-12A2A48464DA}">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E5E91552-6FD9-4277-B5E0-27D7B74D8A8D}" type="sibTrans" cxnId="{187A7259-5F7B-475B-A29E-12A2A48464DA}">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47A8AB3F-04C2-4F22-99E1-E18E0F377264}">
      <dgm:prSet phldrT="[Text]" custT="1"/>
      <dgm:spPr/>
      <dgm:t>
        <a:bodyPr/>
        <a:lstStyle/>
        <a:p>
          <a:r>
            <a:rPr lang="zh-CN" altLang="en-US" sz="1800" b="0" dirty="0" smtClean="0">
              <a:solidFill>
                <a:schemeClr val="tx1"/>
              </a:solidFill>
              <a:latin typeface="微软雅黑" panose="020B0503020204020204" pitchFamily="34" charset="-122"/>
              <a:ea typeface="微软雅黑" panose="020B0503020204020204" pitchFamily="34" charset="-122"/>
            </a:rPr>
            <a:t>在有限的时间内完成项目要求</a:t>
          </a:r>
          <a:endParaRPr lang="en-US" sz="1800" b="0" dirty="0">
            <a:solidFill>
              <a:schemeClr val="tx1"/>
            </a:solidFill>
            <a:latin typeface="微软雅黑" panose="020B0503020204020204" pitchFamily="34" charset="-122"/>
            <a:ea typeface="微软雅黑" panose="020B0503020204020204" pitchFamily="34" charset="-122"/>
          </a:endParaRPr>
        </a:p>
      </dgm:t>
    </dgm:pt>
    <dgm:pt modelId="{1A126799-D5DA-4BE2-AF34-2C7C7844C3F4}" type="parTrans" cxnId="{D53F5628-6277-4493-8B9D-50573EAF2A49}">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8AECA53C-590E-497F-A62C-AD29E75228E1}" type="sibTrans" cxnId="{D53F5628-6277-4493-8B9D-50573EAF2A49}">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A5F41119-4746-46ED-B573-1B7023A4CB53}">
      <dgm:prSet phldrT="[Text]" custT="1"/>
      <dgm:spPr/>
      <dgm:t>
        <a:bodyPr/>
        <a:lstStyle/>
        <a:p>
          <a:r>
            <a:rPr lang="zh-CN" altLang="en-US" sz="1800" dirty="0" smtClean="0">
              <a:solidFill>
                <a:schemeClr val="tx1"/>
              </a:solidFill>
              <a:latin typeface="微软雅黑" panose="020B0503020204020204" pitchFamily="34" charset="-122"/>
              <a:ea typeface="微软雅黑" panose="020B0503020204020204" pitchFamily="34" charset="-122"/>
            </a:rPr>
            <a:t>项目成功</a:t>
          </a:r>
          <a:endParaRPr lang="en-US" sz="1800" dirty="0">
            <a:solidFill>
              <a:schemeClr val="tx1"/>
            </a:solidFill>
            <a:latin typeface="微软雅黑" panose="020B0503020204020204" pitchFamily="34" charset="-122"/>
            <a:ea typeface="微软雅黑" panose="020B0503020204020204" pitchFamily="34" charset="-122"/>
          </a:endParaRPr>
        </a:p>
      </dgm:t>
    </dgm:pt>
    <dgm:pt modelId="{CFBB9475-4239-4FB6-9631-83827D1E454B}" type="parTrans" cxnId="{F8AEB24B-3989-4FCE-9310-95EE3E2A6AD7}">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B77D83DD-83F0-4F81-9322-588B0987F2D3}" type="sibTrans" cxnId="{F8AEB24B-3989-4FCE-9310-95EE3E2A6AD7}">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99E4698A-1B19-4806-B34E-A81F1C862059}">
      <dgm:prSet phldrT="[Text]" custT="1"/>
      <dgm:spPr/>
      <dgm:t>
        <a:bodyPr/>
        <a:lstStyle/>
        <a:p>
          <a:r>
            <a:rPr lang="zh-CN" altLang="en-US" sz="1800" b="0" dirty="0" smtClean="0">
              <a:solidFill>
                <a:schemeClr val="tx1"/>
              </a:solidFill>
              <a:latin typeface="微软雅黑" panose="020B0503020204020204" pitchFamily="34" charset="-122"/>
              <a:ea typeface="微软雅黑" panose="020B0503020204020204" pitchFamily="34" charset="-122"/>
            </a:rPr>
            <a:t>开发成本低、功能与性能满足需求、易于移植、维护方便以及按时完成开发任务并及时交付软件产品</a:t>
          </a:r>
          <a:endParaRPr lang="en-US" sz="1800" b="0" dirty="0">
            <a:solidFill>
              <a:schemeClr val="tx1"/>
            </a:solidFill>
            <a:latin typeface="微软雅黑" panose="020B0503020204020204" pitchFamily="34" charset="-122"/>
            <a:ea typeface="微软雅黑" panose="020B0503020204020204" pitchFamily="34" charset="-122"/>
          </a:endParaRPr>
        </a:p>
      </dgm:t>
    </dgm:pt>
    <dgm:pt modelId="{03B1646D-2BE7-45C2-AD95-1554E9CF33A3}" type="parTrans" cxnId="{5D58F638-4DE6-49BB-B246-4AE6E7639E59}">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48278BEF-F040-4D56-84FA-51F3DB5512F0}" type="sibTrans" cxnId="{5D58F638-4DE6-49BB-B246-4AE6E7639E59}">
      <dgm:prSet/>
      <dgm:spPr/>
      <dgm:t>
        <a:bodyPr/>
        <a:lstStyle/>
        <a:p>
          <a:endParaRPr lang="en-US" sz="1800">
            <a:solidFill>
              <a:schemeClr val="tx1"/>
            </a:solidFill>
            <a:latin typeface="微软雅黑" panose="020B0503020204020204" pitchFamily="34" charset="-122"/>
            <a:ea typeface="微软雅黑" panose="020B0503020204020204" pitchFamily="34" charset="-122"/>
          </a:endParaRPr>
        </a:p>
      </dgm:t>
    </dgm:pt>
    <dgm:pt modelId="{31506EF4-DC81-4D15-AA13-F06D7EA5ED99}" type="pres">
      <dgm:prSet presAssocID="{EC41983A-0C58-481D-9D7C-770DDC5DB460}" presName="Name0" presStyleCnt="0">
        <dgm:presLayoutVars>
          <dgm:dir/>
          <dgm:animLvl val="lvl"/>
          <dgm:resizeHandles val="exact"/>
        </dgm:presLayoutVars>
      </dgm:prSet>
      <dgm:spPr/>
      <dgm:t>
        <a:bodyPr/>
        <a:lstStyle/>
        <a:p>
          <a:endParaRPr lang="en-US"/>
        </a:p>
      </dgm:t>
    </dgm:pt>
    <dgm:pt modelId="{C8812543-2FF7-4E24-823B-53F64921D35E}" type="pres">
      <dgm:prSet presAssocID="{762664DE-0F2C-4E62-8F26-9E18D8106561}" presName="linNode" presStyleCnt="0"/>
      <dgm:spPr/>
      <dgm:t>
        <a:bodyPr/>
        <a:lstStyle/>
        <a:p>
          <a:endParaRPr lang="zh-CN" altLang="en-US"/>
        </a:p>
      </dgm:t>
    </dgm:pt>
    <dgm:pt modelId="{D3E02A24-866A-4DC2-838B-D250A41DDED6}" type="pres">
      <dgm:prSet presAssocID="{762664DE-0F2C-4E62-8F26-9E18D8106561}" presName="parentText" presStyleLbl="node1" presStyleIdx="0" presStyleCnt="5" custScaleX="59686">
        <dgm:presLayoutVars>
          <dgm:chMax val="1"/>
          <dgm:bulletEnabled val="1"/>
        </dgm:presLayoutVars>
      </dgm:prSet>
      <dgm:spPr/>
      <dgm:t>
        <a:bodyPr/>
        <a:lstStyle/>
        <a:p>
          <a:endParaRPr lang="en-US"/>
        </a:p>
      </dgm:t>
    </dgm:pt>
    <dgm:pt modelId="{D01EFE0D-8B97-4ACB-B8B5-0077F6B9A5C5}" type="pres">
      <dgm:prSet presAssocID="{762664DE-0F2C-4E62-8F26-9E18D8106561}" presName="descendantText" presStyleLbl="alignAccFollowNode1" presStyleIdx="0" presStyleCnt="5" custScaleX="108745">
        <dgm:presLayoutVars>
          <dgm:bulletEnabled val="1"/>
        </dgm:presLayoutVars>
      </dgm:prSet>
      <dgm:spPr/>
      <dgm:t>
        <a:bodyPr/>
        <a:lstStyle/>
        <a:p>
          <a:endParaRPr lang="en-US"/>
        </a:p>
      </dgm:t>
    </dgm:pt>
    <dgm:pt modelId="{227DE0CA-870F-4D41-AC50-CD3EDFFB8AEE}" type="pres">
      <dgm:prSet presAssocID="{CE18B759-4A61-428A-AD0C-4E90DD45CDA9}" presName="sp" presStyleCnt="0"/>
      <dgm:spPr/>
      <dgm:t>
        <a:bodyPr/>
        <a:lstStyle/>
        <a:p>
          <a:endParaRPr lang="zh-CN" altLang="en-US"/>
        </a:p>
      </dgm:t>
    </dgm:pt>
    <dgm:pt modelId="{89E90B67-AFF5-4D86-878E-2011D5122729}" type="pres">
      <dgm:prSet presAssocID="{5A2429FA-C7F5-4B87-881A-64B3FC298615}" presName="linNode" presStyleCnt="0"/>
      <dgm:spPr/>
      <dgm:t>
        <a:bodyPr/>
        <a:lstStyle/>
        <a:p>
          <a:endParaRPr lang="zh-CN" altLang="en-US"/>
        </a:p>
      </dgm:t>
    </dgm:pt>
    <dgm:pt modelId="{B0B6AACE-9CDE-4BEF-95FD-E48AFCD99CC5}" type="pres">
      <dgm:prSet presAssocID="{5A2429FA-C7F5-4B87-881A-64B3FC298615}" presName="parentText" presStyleLbl="node1" presStyleIdx="1" presStyleCnt="5" custScaleX="59685">
        <dgm:presLayoutVars>
          <dgm:chMax val="1"/>
          <dgm:bulletEnabled val="1"/>
        </dgm:presLayoutVars>
      </dgm:prSet>
      <dgm:spPr/>
      <dgm:t>
        <a:bodyPr/>
        <a:lstStyle/>
        <a:p>
          <a:endParaRPr lang="en-US"/>
        </a:p>
      </dgm:t>
    </dgm:pt>
    <dgm:pt modelId="{85830B25-0CD1-4B21-9FCF-F525C4DD57CA}" type="pres">
      <dgm:prSet presAssocID="{5A2429FA-C7F5-4B87-881A-64B3FC298615}" presName="descendantText" presStyleLbl="alignAccFollowNode1" presStyleIdx="1" presStyleCnt="5" custScaleX="108745">
        <dgm:presLayoutVars>
          <dgm:bulletEnabled val="1"/>
        </dgm:presLayoutVars>
      </dgm:prSet>
      <dgm:spPr/>
      <dgm:t>
        <a:bodyPr/>
        <a:lstStyle/>
        <a:p>
          <a:endParaRPr lang="en-US"/>
        </a:p>
      </dgm:t>
    </dgm:pt>
    <dgm:pt modelId="{2503F4F5-30CD-4CF7-9E43-DA860D883897}" type="pres">
      <dgm:prSet presAssocID="{E87BAE4D-48ED-48FD-B65D-C6B01F791AAF}" presName="sp" presStyleCnt="0"/>
      <dgm:spPr/>
      <dgm:t>
        <a:bodyPr/>
        <a:lstStyle/>
        <a:p>
          <a:endParaRPr lang="zh-CN" altLang="en-US"/>
        </a:p>
      </dgm:t>
    </dgm:pt>
    <dgm:pt modelId="{3B1567CB-5C58-434A-AA84-13B39922120D}" type="pres">
      <dgm:prSet presAssocID="{24D9C822-FE8D-48D3-B6ED-85B4A6E7E3DC}" presName="linNode" presStyleCnt="0"/>
      <dgm:spPr/>
      <dgm:t>
        <a:bodyPr/>
        <a:lstStyle/>
        <a:p>
          <a:endParaRPr lang="zh-CN" altLang="en-US"/>
        </a:p>
      </dgm:t>
    </dgm:pt>
    <dgm:pt modelId="{E0DD0741-4E1F-4701-B0D7-84E189D47BE0}" type="pres">
      <dgm:prSet presAssocID="{24D9C822-FE8D-48D3-B6ED-85B4A6E7E3DC}" presName="parentText" presStyleLbl="node1" presStyleIdx="2" presStyleCnt="5" custScaleX="59625">
        <dgm:presLayoutVars>
          <dgm:chMax val="1"/>
          <dgm:bulletEnabled val="1"/>
        </dgm:presLayoutVars>
      </dgm:prSet>
      <dgm:spPr/>
      <dgm:t>
        <a:bodyPr/>
        <a:lstStyle/>
        <a:p>
          <a:endParaRPr lang="en-US"/>
        </a:p>
      </dgm:t>
    </dgm:pt>
    <dgm:pt modelId="{231F455B-F0EA-4BA0-B8CA-5EE1190C276D}" type="pres">
      <dgm:prSet presAssocID="{24D9C822-FE8D-48D3-B6ED-85B4A6E7E3DC}" presName="descendantText" presStyleLbl="alignAccFollowNode1" presStyleIdx="2" presStyleCnt="5" custScaleX="108745">
        <dgm:presLayoutVars>
          <dgm:bulletEnabled val="1"/>
        </dgm:presLayoutVars>
      </dgm:prSet>
      <dgm:spPr/>
      <dgm:t>
        <a:bodyPr/>
        <a:lstStyle/>
        <a:p>
          <a:endParaRPr lang="en-US"/>
        </a:p>
      </dgm:t>
    </dgm:pt>
    <dgm:pt modelId="{BE489E79-A88E-45A3-AF96-A66B9824EA8D}" type="pres">
      <dgm:prSet presAssocID="{CC605BB0-24B0-41FE-8A1E-74C170B68AAC}" presName="sp" presStyleCnt="0"/>
      <dgm:spPr/>
      <dgm:t>
        <a:bodyPr/>
        <a:lstStyle/>
        <a:p>
          <a:endParaRPr lang="zh-CN" altLang="en-US"/>
        </a:p>
      </dgm:t>
    </dgm:pt>
    <dgm:pt modelId="{203A309D-1038-4234-85D5-9108CC6607FD}" type="pres">
      <dgm:prSet presAssocID="{CA65078B-1A77-4AA1-A441-56FBAA59A35E}" presName="linNode" presStyleCnt="0"/>
      <dgm:spPr/>
      <dgm:t>
        <a:bodyPr/>
        <a:lstStyle/>
        <a:p>
          <a:endParaRPr lang="zh-CN" altLang="en-US"/>
        </a:p>
      </dgm:t>
    </dgm:pt>
    <dgm:pt modelId="{B07DE48E-18BC-463E-9F67-DD91DCBDF983}" type="pres">
      <dgm:prSet presAssocID="{CA65078B-1A77-4AA1-A441-56FBAA59A35E}" presName="parentText" presStyleLbl="node1" presStyleIdx="3" presStyleCnt="5" custScaleX="59686">
        <dgm:presLayoutVars>
          <dgm:chMax val="1"/>
          <dgm:bulletEnabled val="1"/>
        </dgm:presLayoutVars>
      </dgm:prSet>
      <dgm:spPr/>
      <dgm:t>
        <a:bodyPr/>
        <a:lstStyle/>
        <a:p>
          <a:endParaRPr lang="en-US"/>
        </a:p>
      </dgm:t>
    </dgm:pt>
    <dgm:pt modelId="{62855B2E-E7B0-4DC1-833E-EA729506A75D}" type="pres">
      <dgm:prSet presAssocID="{CA65078B-1A77-4AA1-A441-56FBAA59A35E}" presName="descendantText" presStyleLbl="alignAccFollowNode1" presStyleIdx="3" presStyleCnt="5" custScaleX="108745">
        <dgm:presLayoutVars>
          <dgm:bulletEnabled val="1"/>
        </dgm:presLayoutVars>
      </dgm:prSet>
      <dgm:spPr/>
      <dgm:t>
        <a:bodyPr/>
        <a:lstStyle/>
        <a:p>
          <a:endParaRPr lang="en-US"/>
        </a:p>
      </dgm:t>
    </dgm:pt>
    <dgm:pt modelId="{1849563A-E48C-49F0-AF76-53AD7E2887E7}" type="pres">
      <dgm:prSet presAssocID="{E5E91552-6FD9-4277-B5E0-27D7B74D8A8D}" presName="sp" presStyleCnt="0"/>
      <dgm:spPr/>
      <dgm:t>
        <a:bodyPr/>
        <a:lstStyle/>
        <a:p>
          <a:endParaRPr lang="zh-CN" altLang="en-US"/>
        </a:p>
      </dgm:t>
    </dgm:pt>
    <dgm:pt modelId="{4D656ABC-C7EF-47A7-BF4F-2C0E6583D547}" type="pres">
      <dgm:prSet presAssocID="{A5F41119-4746-46ED-B573-1B7023A4CB53}" presName="linNode" presStyleCnt="0"/>
      <dgm:spPr/>
      <dgm:t>
        <a:bodyPr/>
        <a:lstStyle/>
        <a:p>
          <a:endParaRPr lang="zh-CN" altLang="en-US"/>
        </a:p>
      </dgm:t>
    </dgm:pt>
    <dgm:pt modelId="{53A11BCA-CAA3-4652-A98B-1B2A339ED5D1}" type="pres">
      <dgm:prSet presAssocID="{A5F41119-4746-46ED-B573-1B7023A4CB53}" presName="parentText" presStyleLbl="node1" presStyleIdx="4" presStyleCnt="5" custScaleX="59686">
        <dgm:presLayoutVars>
          <dgm:chMax val="1"/>
          <dgm:bulletEnabled val="1"/>
        </dgm:presLayoutVars>
      </dgm:prSet>
      <dgm:spPr/>
      <dgm:t>
        <a:bodyPr/>
        <a:lstStyle/>
        <a:p>
          <a:endParaRPr lang="en-US"/>
        </a:p>
      </dgm:t>
    </dgm:pt>
    <dgm:pt modelId="{65B2E599-9D74-4C10-A558-1491B4940DCB}" type="pres">
      <dgm:prSet presAssocID="{A5F41119-4746-46ED-B573-1B7023A4CB53}" presName="descendantText" presStyleLbl="alignAccFollowNode1" presStyleIdx="4" presStyleCnt="5" custScaleX="108745">
        <dgm:presLayoutVars>
          <dgm:bulletEnabled val="1"/>
        </dgm:presLayoutVars>
      </dgm:prSet>
      <dgm:spPr/>
      <dgm:t>
        <a:bodyPr/>
        <a:lstStyle/>
        <a:p>
          <a:endParaRPr lang="en-US"/>
        </a:p>
      </dgm:t>
    </dgm:pt>
  </dgm:ptLst>
  <dgm:cxnLst>
    <dgm:cxn modelId="{D8FC7B14-5E42-4C4F-98C0-872FD358B0DD}" srcId="{762664DE-0F2C-4E62-8F26-9E18D8106561}" destId="{DEB6539A-510F-41CE-94B0-22D5B753381F}" srcOrd="0" destOrd="0" parTransId="{7E2FCEBD-6924-4980-824F-ECD168236D57}" sibTransId="{57E74E9B-BF7A-4F72-A181-23480221A83D}"/>
    <dgm:cxn modelId="{BA4DD160-DCA5-4BC0-8C57-CE87B574A6C1}" srcId="{24D9C822-FE8D-48D3-B6ED-85B4A6E7E3DC}" destId="{19EB7953-5211-4234-ABF9-520A3DE8CD1D}" srcOrd="0" destOrd="0" parTransId="{0FDC83AC-F8F8-4833-903B-E0DE01FF8D1F}" sibTransId="{844CC204-ECD3-4126-9B13-4F5B06DC8F62}"/>
    <dgm:cxn modelId="{77AC374F-3626-4B11-A1EF-639F3362E4AA}" type="presOf" srcId="{A5F41119-4746-46ED-B573-1B7023A4CB53}" destId="{53A11BCA-CAA3-4652-A98B-1B2A339ED5D1}" srcOrd="0" destOrd="0" presId="urn:microsoft.com/office/officeart/2005/8/layout/vList5"/>
    <dgm:cxn modelId="{D53F5628-6277-4493-8B9D-50573EAF2A49}" srcId="{CA65078B-1A77-4AA1-A441-56FBAA59A35E}" destId="{47A8AB3F-04C2-4F22-99E1-E18E0F377264}" srcOrd="0" destOrd="0" parTransId="{1A126799-D5DA-4BE2-AF34-2C7C7844C3F4}" sibTransId="{8AECA53C-590E-497F-A62C-AD29E75228E1}"/>
    <dgm:cxn modelId="{65F71CE7-C270-4CAC-B9B7-FCC318DF22B6}" srcId="{5A2429FA-C7F5-4B87-881A-64B3FC298615}" destId="{4F763E1E-6078-430D-A2B9-8E84C86CE1D9}" srcOrd="0" destOrd="0" parTransId="{7CF2C2C0-EA42-44FF-B13C-332384467412}" sibTransId="{77EC8BC6-A470-4B00-B8FD-59E35B920F51}"/>
    <dgm:cxn modelId="{EB692FBE-3616-4637-A8F3-1AD9A81FC983}" srcId="{EC41983A-0C58-481D-9D7C-770DDC5DB460}" destId="{762664DE-0F2C-4E62-8F26-9E18D8106561}" srcOrd="0" destOrd="0" parTransId="{E54A12AA-7957-48C5-AC51-DE60513F426A}" sibTransId="{CE18B759-4A61-428A-AD0C-4E90DD45CDA9}"/>
    <dgm:cxn modelId="{4F346550-46DE-4C71-8648-F691D8D3FABC}" type="presOf" srcId="{762664DE-0F2C-4E62-8F26-9E18D8106561}" destId="{D3E02A24-866A-4DC2-838B-D250A41DDED6}" srcOrd="0" destOrd="0" presId="urn:microsoft.com/office/officeart/2005/8/layout/vList5"/>
    <dgm:cxn modelId="{97752CC8-D342-41EA-ABB3-32B29649CC07}" srcId="{EC41983A-0C58-481D-9D7C-770DDC5DB460}" destId="{24D9C822-FE8D-48D3-B6ED-85B4A6E7E3DC}" srcOrd="2" destOrd="0" parTransId="{DFEFADBC-BBA9-49E6-8456-14A2E6FE7E64}" sibTransId="{CC605BB0-24B0-41FE-8A1E-74C170B68AAC}"/>
    <dgm:cxn modelId="{0D5E16B1-932F-4820-B94D-61B07E31EBDC}" type="presOf" srcId="{EC41983A-0C58-481D-9D7C-770DDC5DB460}" destId="{31506EF4-DC81-4D15-AA13-F06D7EA5ED99}" srcOrd="0" destOrd="0" presId="urn:microsoft.com/office/officeart/2005/8/layout/vList5"/>
    <dgm:cxn modelId="{61183FDE-0520-4AEB-9137-44816C1DDAF4}" type="presOf" srcId="{47A8AB3F-04C2-4F22-99E1-E18E0F377264}" destId="{62855B2E-E7B0-4DC1-833E-EA729506A75D}" srcOrd="0" destOrd="0" presId="urn:microsoft.com/office/officeart/2005/8/layout/vList5"/>
    <dgm:cxn modelId="{5F98A299-482F-45C0-B600-7B3D97D9376B}" type="presOf" srcId="{5A2429FA-C7F5-4B87-881A-64B3FC298615}" destId="{B0B6AACE-9CDE-4BEF-95FD-E48AFCD99CC5}" srcOrd="0" destOrd="0" presId="urn:microsoft.com/office/officeart/2005/8/layout/vList5"/>
    <dgm:cxn modelId="{F8AEB24B-3989-4FCE-9310-95EE3E2A6AD7}" srcId="{EC41983A-0C58-481D-9D7C-770DDC5DB460}" destId="{A5F41119-4746-46ED-B573-1B7023A4CB53}" srcOrd="4" destOrd="0" parTransId="{CFBB9475-4239-4FB6-9631-83827D1E454B}" sibTransId="{B77D83DD-83F0-4F81-9322-588B0987F2D3}"/>
    <dgm:cxn modelId="{3A40F144-FDCF-4094-9421-0B794C3D3BB7}" type="presOf" srcId="{CA65078B-1A77-4AA1-A441-56FBAA59A35E}" destId="{B07DE48E-18BC-463E-9F67-DD91DCBDF983}" srcOrd="0" destOrd="0" presId="urn:microsoft.com/office/officeart/2005/8/layout/vList5"/>
    <dgm:cxn modelId="{67F5AFDA-FAC2-4B40-84F2-176A5C91408D}" type="presOf" srcId="{DEB6539A-510F-41CE-94B0-22D5B753381F}" destId="{D01EFE0D-8B97-4ACB-B8B5-0077F6B9A5C5}" srcOrd="0" destOrd="0" presId="urn:microsoft.com/office/officeart/2005/8/layout/vList5"/>
    <dgm:cxn modelId="{40FF0889-C1D1-41FB-84B2-D86697BD8BCE}" srcId="{EC41983A-0C58-481D-9D7C-770DDC5DB460}" destId="{5A2429FA-C7F5-4B87-881A-64B3FC298615}" srcOrd="1" destOrd="0" parTransId="{603FBB21-02B7-4940-8253-54967305FD22}" sibTransId="{E87BAE4D-48ED-48FD-B65D-C6B01F791AAF}"/>
    <dgm:cxn modelId="{187A7259-5F7B-475B-A29E-12A2A48464DA}" srcId="{EC41983A-0C58-481D-9D7C-770DDC5DB460}" destId="{CA65078B-1A77-4AA1-A441-56FBAA59A35E}" srcOrd="3" destOrd="0" parTransId="{CF94222B-D1BC-4C33-915D-42648CB93032}" sibTransId="{E5E91552-6FD9-4277-B5E0-27D7B74D8A8D}"/>
    <dgm:cxn modelId="{E3045BA1-2E26-486E-B3C8-2F4A89CF725B}" type="presOf" srcId="{19EB7953-5211-4234-ABF9-520A3DE8CD1D}" destId="{231F455B-F0EA-4BA0-B8CA-5EE1190C276D}" srcOrd="0" destOrd="0" presId="urn:microsoft.com/office/officeart/2005/8/layout/vList5"/>
    <dgm:cxn modelId="{2378A446-94C4-4356-99C8-565D3B9C7924}" type="presOf" srcId="{24D9C822-FE8D-48D3-B6ED-85B4A6E7E3DC}" destId="{E0DD0741-4E1F-4701-B0D7-84E189D47BE0}" srcOrd="0" destOrd="0" presId="urn:microsoft.com/office/officeart/2005/8/layout/vList5"/>
    <dgm:cxn modelId="{64CCEF14-2E08-49CC-B205-A57F68AAE6AF}" type="presOf" srcId="{99E4698A-1B19-4806-B34E-A81F1C862059}" destId="{65B2E599-9D74-4C10-A558-1491B4940DCB}" srcOrd="0" destOrd="0" presId="urn:microsoft.com/office/officeart/2005/8/layout/vList5"/>
    <dgm:cxn modelId="{5D58F638-4DE6-49BB-B246-4AE6E7639E59}" srcId="{A5F41119-4746-46ED-B573-1B7023A4CB53}" destId="{99E4698A-1B19-4806-B34E-A81F1C862059}" srcOrd="0" destOrd="0" parTransId="{03B1646D-2BE7-45C2-AD95-1554E9CF33A3}" sibTransId="{48278BEF-F040-4D56-84FA-51F3DB5512F0}"/>
    <dgm:cxn modelId="{65DDFF02-61ED-4B7F-B614-669C4E653311}" type="presOf" srcId="{4F763E1E-6078-430D-A2B9-8E84C86CE1D9}" destId="{85830B25-0CD1-4B21-9FCF-F525C4DD57CA}" srcOrd="0" destOrd="0" presId="urn:microsoft.com/office/officeart/2005/8/layout/vList5"/>
    <dgm:cxn modelId="{9A978660-77CD-47B6-9986-F6EA2A10F3CF}" type="presParOf" srcId="{31506EF4-DC81-4D15-AA13-F06D7EA5ED99}" destId="{C8812543-2FF7-4E24-823B-53F64921D35E}" srcOrd="0" destOrd="0" presId="urn:microsoft.com/office/officeart/2005/8/layout/vList5"/>
    <dgm:cxn modelId="{DC8A5C2C-5014-4487-8EAF-8F6CB36475A1}" type="presParOf" srcId="{C8812543-2FF7-4E24-823B-53F64921D35E}" destId="{D3E02A24-866A-4DC2-838B-D250A41DDED6}" srcOrd="0" destOrd="0" presId="urn:microsoft.com/office/officeart/2005/8/layout/vList5"/>
    <dgm:cxn modelId="{51C952F0-CD22-4913-8FBC-AA8DBAE5F8D8}" type="presParOf" srcId="{C8812543-2FF7-4E24-823B-53F64921D35E}" destId="{D01EFE0D-8B97-4ACB-B8B5-0077F6B9A5C5}" srcOrd="1" destOrd="0" presId="urn:microsoft.com/office/officeart/2005/8/layout/vList5"/>
    <dgm:cxn modelId="{6FDA647C-D77E-41A4-A1A9-6AFB8898B6AF}" type="presParOf" srcId="{31506EF4-DC81-4D15-AA13-F06D7EA5ED99}" destId="{227DE0CA-870F-4D41-AC50-CD3EDFFB8AEE}" srcOrd="1" destOrd="0" presId="urn:microsoft.com/office/officeart/2005/8/layout/vList5"/>
    <dgm:cxn modelId="{F710EA5C-29D2-4E50-8E9D-E749465EE57D}" type="presParOf" srcId="{31506EF4-DC81-4D15-AA13-F06D7EA5ED99}" destId="{89E90B67-AFF5-4D86-878E-2011D5122729}" srcOrd="2" destOrd="0" presId="urn:microsoft.com/office/officeart/2005/8/layout/vList5"/>
    <dgm:cxn modelId="{CDA0890D-F92A-4749-B5E7-2DFFB4F5DD18}" type="presParOf" srcId="{89E90B67-AFF5-4D86-878E-2011D5122729}" destId="{B0B6AACE-9CDE-4BEF-95FD-E48AFCD99CC5}" srcOrd="0" destOrd="0" presId="urn:microsoft.com/office/officeart/2005/8/layout/vList5"/>
    <dgm:cxn modelId="{37C9DF9A-359F-4E2D-9B07-615A2186DC5D}" type="presParOf" srcId="{89E90B67-AFF5-4D86-878E-2011D5122729}" destId="{85830B25-0CD1-4B21-9FCF-F525C4DD57CA}" srcOrd="1" destOrd="0" presId="urn:microsoft.com/office/officeart/2005/8/layout/vList5"/>
    <dgm:cxn modelId="{71744ACB-F92E-4F44-B141-454061DB8281}" type="presParOf" srcId="{31506EF4-DC81-4D15-AA13-F06D7EA5ED99}" destId="{2503F4F5-30CD-4CF7-9E43-DA860D883897}" srcOrd="3" destOrd="0" presId="urn:microsoft.com/office/officeart/2005/8/layout/vList5"/>
    <dgm:cxn modelId="{3B224CEA-6DD8-4D84-A670-2D1DCEFA7682}" type="presParOf" srcId="{31506EF4-DC81-4D15-AA13-F06D7EA5ED99}" destId="{3B1567CB-5C58-434A-AA84-13B39922120D}" srcOrd="4" destOrd="0" presId="urn:microsoft.com/office/officeart/2005/8/layout/vList5"/>
    <dgm:cxn modelId="{321AEA56-115A-4296-8271-005DDA08618F}" type="presParOf" srcId="{3B1567CB-5C58-434A-AA84-13B39922120D}" destId="{E0DD0741-4E1F-4701-B0D7-84E189D47BE0}" srcOrd="0" destOrd="0" presId="urn:microsoft.com/office/officeart/2005/8/layout/vList5"/>
    <dgm:cxn modelId="{BB19AB30-BFB8-43E7-A64F-61A525C08793}" type="presParOf" srcId="{3B1567CB-5C58-434A-AA84-13B39922120D}" destId="{231F455B-F0EA-4BA0-B8CA-5EE1190C276D}" srcOrd="1" destOrd="0" presId="urn:microsoft.com/office/officeart/2005/8/layout/vList5"/>
    <dgm:cxn modelId="{A8C7273B-3066-45E0-AAF9-D503B3D721E6}" type="presParOf" srcId="{31506EF4-DC81-4D15-AA13-F06D7EA5ED99}" destId="{BE489E79-A88E-45A3-AF96-A66B9824EA8D}" srcOrd="5" destOrd="0" presId="urn:microsoft.com/office/officeart/2005/8/layout/vList5"/>
    <dgm:cxn modelId="{51114B6F-171B-4085-939C-0565E4C20BA7}" type="presParOf" srcId="{31506EF4-DC81-4D15-AA13-F06D7EA5ED99}" destId="{203A309D-1038-4234-85D5-9108CC6607FD}" srcOrd="6" destOrd="0" presId="urn:microsoft.com/office/officeart/2005/8/layout/vList5"/>
    <dgm:cxn modelId="{B29DECD1-6ADC-4168-B01E-49220F884653}" type="presParOf" srcId="{203A309D-1038-4234-85D5-9108CC6607FD}" destId="{B07DE48E-18BC-463E-9F67-DD91DCBDF983}" srcOrd="0" destOrd="0" presId="urn:microsoft.com/office/officeart/2005/8/layout/vList5"/>
    <dgm:cxn modelId="{36E43A38-1330-4AB6-A8DF-14787D6C9476}" type="presParOf" srcId="{203A309D-1038-4234-85D5-9108CC6607FD}" destId="{62855B2E-E7B0-4DC1-833E-EA729506A75D}" srcOrd="1" destOrd="0" presId="urn:microsoft.com/office/officeart/2005/8/layout/vList5"/>
    <dgm:cxn modelId="{BD1F603E-6DB9-485D-88A0-42633305BE05}" type="presParOf" srcId="{31506EF4-DC81-4D15-AA13-F06D7EA5ED99}" destId="{1849563A-E48C-49F0-AF76-53AD7E2887E7}" srcOrd="7" destOrd="0" presId="urn:microsoft.com/office/officeart/2005/8/layout/vList5"/>
    <dgm:cxn modelId="{03EF5995-469F-4050-AEA1-4EDACC4DE02B}" type="presParOf" srcId="{31506EF4-DC81-4D15-AA13-F06D7EA5ED99}" destId="{4D656ABC-C7EF-47A7-BF4F-2C0E6583D547}" srcOrd="8" destOrd="0" presId="urn:microsoft.com/office/officeart/2005/8/layout/vList5"/>
    <dgm:cxn modelId="{E38F76BE-E513-4EE0-BBA5-523BBAA21130}" type="presParOf" srcId="{4D656ABC-C7EF-47A7-BF4F-2C0E6583D547}" destId="{53A11BCA-CAA3-4652-A98B-1B2A339ED5D1}" srcOrd="0" destOrd="0" presId="urn:microsoft.com/office/officeart/2005/8/layout/vList5"/>
    <dgm:cxn modelId="{6D69D841-8362-4F49-ADBF-ED3504AE85B7}" type="presParOf" srcId="{4D656ABC-C7EF-47A7-BF4F-2C0E6583D547}" destId="{65B2E599-9D74-4C10-A558-1491B4940DC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6CC4A2-CC5C-4D92-98A4-6E4BBA45EDF2}" type="doc">
      <dgm:prSet loTypeId="urn:microsoft.com/office/officeart/2005/8/layout/chevron2" loCatId="list" qsTypeId="urn:microsoft.com/office/officeart/2005/8/quickstyle/simple1" qsCatId="simple" csTypeId="urn:microsoft.com/office/officeart/2005/8/colors/accent1_5" csCatId="accent1" phldr="1"/>
      <dgm:spPr/>
      <dgm:t>
        <a:bodyPr/>
        <a:lstStyle/>
        <a:p>
          <a:endParaRPr lang="en-US"/>
        </a:p>
      </dgm:t>
    </dgm:pt>
    <dgm:pt modelId="{8A3412A6-D70B-433A-A183-86EBAE71F0AE}">
      <dgm:prSet phldrT="[Text]"/>
      <dgm:spPr/>
      <dgm:t>
        <a:bodyPr/>
        <a:lstStyle/>
        <a:p>
          <a:r>
            <a:rPr lang="en-US" smtClean="0">
              <a:solidFill>
                <a:schemeClr val="tx1"/>
              </a:solidFill>
              <a:latin typeface="微软雅黑" panose="020B0503020204020204" pitchFamily="34" charset="-122"/>
              <a:ea typeface="微软雅黑" panose="020B0503020204020204" pitchFamily="34" charset="-122"/>
            </a:rPr>
            <a:t>COM</a:t>
          </a:r>
          <a:endParaRPr lang="en-US" dirty="0">
            <a:solidFill>
              <a:schemeClr val="tx1"/>
            </a:solidFill>
            <a:latin typeface="微软雅黑" panose="020B0503020204020204" pitchFamily="34" charset="-122"/>
            <a:ea typeface="微软雅黑" panose="020B0503020204020204" pitchFamily="34" charset="-122"/>
          </a:endParaRPr>
        </a:p>
      </dgm:t>
    </dgm:pt>
    <dgm:pt modelId="{5A898EE4-619D-4B11-BB8C-A9E9D7921EE0}" type="parTrans" cxnId="{027FD0F6-1793-4206-8D21-47F271001248}">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A10B9909-DAF2-4D1E-8F9E-8AD1E44037E1}" type="sibTrans" cxnId="{027FD0F6-1793-4206-8D21-47F271001248}">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ED60DABB-759C-4BE0-9253-950803540A81}">
      <dgm:prSet phldrT="[Text]"/>
      <dgm:spPr/>
      <dgm:t>
        <a:bodyPr/>
        <a:lstStyle/>
        <a:p>
          <a:r>
            <a:rPr lang="en-US" smtClean="0">
              <a:solidFill>
                <a:schemeClr val="tx1"/>
              </a:solidFill>
              <a:latin typeface="微软雅黑" panose="020B0503020204020204" pitchFamily="34" charset="-122"/>
              <a:ea typeface="微软雅黑" panose="020B0503020204020204" pitchFamily="34" charset="-122"/>
            </a:rPr>
            <a:t>J</a:t>
          </a:r>
          <a:r>
            <a:rPr lang="en-US" altLang="zh-CN" smtClean="0">
              <a:solidFill>
                <a:schemeClr val="tx1"/>
              </a:solidFill>
              <a:latin typeface="微软雅黑" panose="020B0503020204020204" pitchFamily="34" charset="-122"/>
              <a:ea typeface="微软雅黑" panose="020B0503020204020204" pitchFamily="34" charset="-122"/>
            </a:rPr>
            <a:t>avaBean</a:t>
          </a:r>
          <a:endParaRPr lang="en-US" dirty="0">
            <a:solidFill>
              <a:schemeClr val="tx1"/>
            </a:solidFill>
            <a:latin typeface="微软雅黑" panose="020B0503020204020204" pitchFamily="34" charset="-122"/>
            <a:ea typeface="微软雅黑" panose="020B0503020204020204" pitchFamily="34" charset="-122"/>
          </a:endParaRPr>
        </a:p>
      </dgm:t>
    </dgm:pt>
    <dgm:pt modelId="{E87BE6A8-0CD9-4622-8647-7ED4C1BCED90}" type="parTrans" cxnId="{19CFDC31-ECF4-4B3F-AA2F-E87A894935AB}">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5F495A9C-A2FE-45A8-B1AA-D721713AE934}" type="sibTrans" cxnId="{19CFDC31-ECF4-4B3F-AA2F-E87A894935AB}">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00BAE642-86E7-4BF5-9B1A-6DE0E77CF61C}">
      <dgm:prSet phldrT="[Text]" custT="1"/>
      <dgm:spPr/>
      <dgm:t>
        <a:bodyPr/>
        <a:lstStyle/>
        <a:p>
          <a:r>
            <a:rPr lang="zh-CN" altLang="en-US" sz="2000" b="0" smtClean="0">
              <a:solidFill>
                <a:schemeClr val="tx1"/>
              </a:solidFill>
              <a:latin typeface="微软雅黑" panose="020B0503020204020204" pitchFamily="34" charset="-122"/>
              <a:ea typeface="微软雅黑" panose="020B0503020204020204" pitchFamily="34" charset="-122"/>
            </a:rPr>
            <a:t>针对解决平台依赖性和语言依赖性这两个问题而提出来的软件构件技术标准。</a:t>
          </a:r>
          <a:endParaRPr lang="en-US" sz="2000" b="0" dirty="0">
            <a:solidFill>
              <a:schemeClr val="tx1"/>
            </a:solidFill>
            <a:latin typeface="微软雅黑" panose="020B0503020204020204" pitchFamily="34" charset="-122"/>
            <a:ea typeface="微软雅黑" panose="020B0503020204020204" pitchFamily="34" charset="-122"/>
          </a:endParaRPr>
        </a:p>
      </dgm:t>
    </dgm:pt>
    <dgm:pt modelId="{B0B0E5D5-AB47-49FF-9703-E3B2D1816FB7}" type="parTrans" cxnId="{2A8EDEC3-2791-49B5-84E6-425F5C46604B}">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14511A38-1A9D-4977-A87C-B1E3929D84BC}" type="sibTrans" cxnId="{2A8EDEC3-2791-49B5-84E6-425F5C46604B}">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FA8536EB-B83B-41E1-AF4F-8603909052B4}">
      <dgm:prSet phldrT="[Text]"/>
      <dgm:spPr/>
      <dgm:t>
        <a:bodyPr/>
        <a:lstStyle/>
        <a:p>
          <a:r>
            <a:rPr lang="en-US" smtClean="0">
              <a:solidFill>
                <a:schemeClr val="tx1"/>
              </a:solidFill>
              <a:latin typeface="微软雅黑" panose="020B0503020204020204" pitchFamily="34" charset="-122"/>
              <a:ea typeface="微软雅黑" panose="020B0503020204020204" pitchFamily="34" charset="-122"/>
            </a:rPr>
            <a:t>CORBA</a:t>
          </a:r>
          <a:endParaRPr lang="en-US" dirty="0">
            <a:solidFill>
              <a:schemeClr val="tx1"/>
            </a:solidFill>
            <a:latin typeface="微软雅黑" panose="020B0503020204020204" pitchFamily="34" charset="-122"/>
            <a:ea typeface="微软雅黑" panose="020B0503020204020204" pitchFamily="34" charset="-122"/>
          </a:endParaRPr>
        </a:p>
      </dgm:t>
    </dgm:pt>
    <dgm:pt modelId="{DD294E40-AB1D-4813-BCE6-DBD771F18E1F}" type="parTrans" cxnId="{05F288C7-D76C-45E4-B91A-0FF1A5F5F651}">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A07CDD1F-0EFC-49CF-9AE4-9774323D040F}" type="sibTrans" cxnId="{05F288C7-D76C-45E4-B91A-0FF1A5F5F651}">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D88F215A-E2C6-4723-A9FD-6F2ED7B6500A}">
      <dgm:prSet phldrT="[Text]"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由</a:t>
          </a:r>
          <a:r>
            <a:rPr lang="en-US" sz="2000" b="0" dirty="0" smtClean="0">
              <a:solidFill>
                <a:schemeClr val="tx1"/>
              </a:solidFill>
              <a:latin typeface="微软雅黑" panose="020B0503020204020204" pitchFamily="34" charset="-122"/>
              <a:ea typeface="微软雅黑" panose="020B0503020204020204" pitchFamily="34" charset="-122"/>
            </a:rPr>
            <a:t>OMG(</a:t>
          </a:r>
          <a:r>
            <a:rPr lang="zh-CN" altLang="en-US" sz="2000" b="0" dirty="0" smtClean="0">
              <a:solidFill>
                <a:schemeClr val="tx1"/>
              </a:solidFill>
              <a:latin typeface="微软雅黑" panose="020B0503020204020204" pitchFamily="34" charset="-122"/>
              <a:ea typeface="微软雅黑" panose="020B0503020204020204" pitchFamily="34" charset="-122"/>
            </a:rPr>
            <a:t>对象管理组</a:t>
          </a:r>
          <a:r>
            <a:rPr lang="en-US" sz="2000" b="0" dirty="0" smtClean="0">
              <a:solidFill>
                <a:schemeClr val="tx1"/>
              </a:solidFill>
              <a:latin typeface="微软雅黑" panose="020B0503020204020204" pitchFamily="34" charset="-122"/>
              <a:ea typeface="微软雅黑" panose="020B0503020204020204" pitchFamily="34" charset="-122"/>
            </a:rPr>
            <a:t>)</a:t>
          </a:r>
          <a:r>
            <a:rPr lang="zh-CN" altLang="en-US" sz="2000" b="0" dirty="0" smtClean="0">
              <a:solidFill>
                <a:schemeClr val="tx1"/>
              </a:solidFill>
              <a:latin typeface="微软雅黑" panose="020B0503020204020204" pitchFamily="34" charset="-122"/>
              <a:ea typeface="微软雅黑" panose="020B0503020204020204" pitchFamily="34" charset="-122"/>
            </a:rPr>
            <a:t>为了解决分布式、异质的软件和硬件环境下对象之间的互操作问题而提出的、基于中间件的构件技术。</a:t>
          </a:r>
          <a:endParaRPr lang="en-US" sz="2000" b="0" dirty="0">
            <a:solidFill>
              <a:schemeClr val="tx1"/>
            </a:solidFill>
            <a:latin typeface="微软雅黑" panose="020B0503020204020204" pitchFamily="34" charset="-122"/>
            <a:ea typeface="微软雅黑" panose="020B0503020204020204" pitchFamily="34" charset="-122"/>
          </a:endParaRPr>
        </a:p>
      </dgm:t>
    </dgm:pt>
    <dgm:pt modelId="{3D2A042A-107C-4D0F-A89A-4FB1BBED33CF}" type="parTrans" cxnId="{21164916-6E96-4670-A47E-AAD56A45E4C5}">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3574EF88-AC0F-415A-B54A-BCF1A62AAD11}" type="sibTrans" cxnId="{21164916-6E96-4670-A47E-AAD56A45E4C5}">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EB82B83E-D004-4ECF-BD9D-D8BF261BBE8F}">
      <dgm:prSet phldrT="[Text]"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由</a:t>
          </a:r>
          <a:r>
            <a:rPr lang="en-US" sz="2000" b="0" dirty="0" smtClean="0">
              <a:solidFill>
                <a:schemeClr val="tx1"/>
              </a:solidFill>
              <a:latin typeface="微软雅黑" panose="020B0503020204020204" pitchFamily="34" charset="-122"/>
              <a:ea typeface="微软雅黑" panose="020B0503020204020204" pitchFamily="34" charset="-122"/>
            </a:rPr>
            <a:t>Microsoft</a:t>
          </a:r>
          <a:r>
            <a:rPr lang="zh-CN" altLang="en-US" sz="2000" b="0" dirty="0" smtClean="0">
              <a:solidFill>
                <a:schemeClr val="tx1"/>
              </a:solidFill>
              <a:latin typeface="微软雅黑" panose="020B0503020204020204" pitchFamily="34" charset="-122"/>
              <a:ea typeface="微软雅黑" panose="020B0503020204020204" pitchFamily="34" charset="-122"/>
            </a:rPr>
            <a:t>公司推出的构件接口标准，是软件构件相互通信的一种方式，它是一种二进制和网络标准，允许任意两个组件互相通信。</a:t>
          </a:r>
          <a:endParaRPr lang="en-US" sz="2000" b="0" dirty="0">
            <a:solidFill>
              <a:schemeClr val="tx1"/>
            </a:solidFill>
            <a:latin typeface="微软雅黑" panose="020B0503020204020204" pitchFamily="34" charset="-122"/>
            <a:ea typeface="微软雅黑" panose="020B0503020204020204" pitchFamily="34" charset="-122"/>
          </a:endParaRPr>
        </a:p>
      </dgm:t>
    </dgm:pt>
    <dgm:pt modelId="{4BABA4ED-EF2E-4D29-B16C-6FD81DEF2322}" type="parTrans" cxnId="{D127B0FD-496C-436C-8C04-D23E4644A09A}">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1941253E-528C-430A-BA52-3426AE15A17E}" type="sibTrans" cxnId="{D127B0FD-496C-436C-8C04-D23E4644A09A}">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44BD6BE8-821E-4B9D-B1DD-6A2F7107394F}" type="pres">
      <dgm:prSet presAssocID="{D86CC4A2-CC5C-4D92-98A4-6E4BBA45EDF2}" presName="linearFlow" presStyleCnt="0">
        <dgm:presLayoutVars>
          <dgm:dir/>
          <dgm:animLvl val="lvl"/>
          <dgm:resizeHandles val="exact"/>
        </dgm:presLayoutVars>
      </dgm:prSet>
      <dgm:spPr/>
      <dgm:t>
        <a:bodyPr/>
        <a:lstStyle/>
        <a:p>
          <a:endParaRPr lang="en-US"/>
        </a:p>
      </dgm:t>
    </dgm:pt>
    <dgm:pt modelId="{40258E46-521B-4423-BFE0-02977D6F1A7A}" type="pres">
      <dgm:prSet presAssocID="{8A3412A6-D70B-433A-A183-86EBAE71F0AE}" presName="composite" presStyleCnt="0"/>
      <dgm:spPr/>
      <dgm:t>
        <a:bodyPr/>
        <a:lstStyle/>
        <a:p>
          <a:endParaRPr lang="en-US"/>
        </a:p>
      </dgm:t>
    </dgm:pt>
    <dgm:pt modelId="{A103439F-3561-4C9E-9B37-0A85999A4F42}" type="pres">
      <dgm:prSet presAssocID="{8A3412A6-D70B-433A-A183-86EBAE71F0AE}" presName="parentText" presStyleLbl="alignNode1" presStyleIdx="0" presStyleCnt="3">
        <dgm:presLayoutVars>
          <dgm:chMax val="1"/>
          <dgm:bulletEnabled val="1"/>
        </dgm:presLayoutVars>
      </dgm:prSet>
      <dgm:spPr/>
      <dgm:t>
        <a:bodyPr/>
        <a:lstStyle/>
        <a:p>
          <a:endParaRPr lang="en-US"/>
        </a:p>
      </dgm:t>
    </dgm:pt>
    <dgm:pt modelId="{C1522572-CC40-494F-B591-0C1C24A22BE9}" type="pres">
      <dgm:prSet presAssocID="{8A3412A6-D70B-433A-A183-86EBAE71F0AE}" presName="descendantText" presStyleLbl="alignAcc1" presStyleIdx="0" presStyleCnt="3" custLinFactNeighborX="0" custLinFactNeighborY="-122">
        <dgm:presLayoutVars>
          <dgm:bulletEnabled val="1"/>
        </dgm:presLayoutVars>
      </dgm:prSet>
      <dgm:spPr/>
      <dgm:t>
        <a:bodyPr/>
        <a:lstStyle/>
        <a:p>
          <a:endParaRPr lang="en-US"/>
        </a:p>
      </dgm:t>
    </dgm:pt>
    <dgm:pt modelId="{D395863C-4660-4075-AA2B-637993E6C27B}" type="pres">
      <dgm:prSet presAssocID="{A10B9909-DAF2-4D1E-8F9E-8AD1E44037E1}" presName="sp" presStyleCnt="0"/>
      <dgm:spPr/>
      <dgm:t>
        <a:bodyPr/>
        <a:lstStyle/>
        <a:p>
          <a:endParaRPr lang="en-US"/>
        </a:p>
      </dgm:t>
    </dgm:pt>
    <dgm:pt modelId="{46CADD9F-3E5D-44E3-9444-E27709B1CD23}" type="pres">
      <dgm:prSet presAssocID="{ED60DABB-759C-4BE0-9253-950803540A81}" presName="composite" presStyleCnt="0"/>
      <dgm:spPr/>
      <dgm:t>
        <a:bodyPr/>
        <a:lstStyle/>
        <a:p>
          <a:endParaRPr lang="en-US"/>
        </a:p>
      </dgm:t>
    </dgm:pt>
    <dgm:pt modelId="{94A1409E-AC94-4F7F-88D2-0BF5B2BFFEB9}" type="pres">
      <dgm:prSet presAssocID="{ED60DABB-759C-4BE0-9253-950803540A81}" presName="parentText" presStyleLbl="alignNode1" presStyleIdx="1" presStyleCnt="3">
        <dgm:presLayoutVars>
          <dgm:chMax val="1"/>
          <dgm:bulletEnabled val="1"/>
        </dgm:presLayoutVars>
      </dgm:prSet>
      <dgm:spPr/>
      <dgm:t>
        <a:bodyPr/>
        <a:lstStyle/>
        <a:p>
          <a:endParaRPr lang="en-US"/>
        </a:p>
      </dgm:t>
    </dgm:pt>
    <dgm:pt modelId="{A11A0208-CC69-4EEC-9322-B6229FA78FCF}" type="pres">
      <dgm:prSet presAssocID="{ED60DABB-759C-4BE0-9253-950803540A81}" presName="descendantText" presStyleLbl="alignAcc1" presStyleIdx="1" presStyleCnt="3">
        <dgm:presLayoutVars>
          <dgm:bulletEnabled val="1"/>
        </dgm:presLayoutVars>
      </dgm:prSet>
      <dgm:spPr/>
      <dgm:t>
        <a:bodyPr/>
        <a:lstStyle/>
        <a:p>
          <a:endParaRPr lang="en-US"/>
        </a:p>
      </dgm:t>
    </dgm:pt>
    <dgm:pt modelId="{438D5309-4E0F-41D6-B8D3-A3403DF26519}" type="pres">
      <dgm:prSet presAssocID="{5F495A9C-A2FE-45A8-B1AA-D721713AE934}" presName="sp" presStyleCnt="0"/>
      <dgm:spPr/>
      <dgm:t>
        <a:bodyPr/>
        <a:lstStyle/>
        <a:p>
          <a:endParaRPr lang="en-US"/>
        </a:p>
      </dgm:t>
    </dgm:pt>
    <dgm:pt modelId="{BEC9958D-3B23-4FD7-955E-03CAC1C8EE6A}" type="pres">
      <dgm:prSet presAssocID="{FA8536EB-B83B-41E1-AF4F-8603909052B4}" presName="composite" presStyleCnt="0"/>
      <dgm:spPr/>
      <dgm:t>
        <a:bodyPr/>
        <a:lstStyle/>
        <a:p>
          <a:endParaRPr lang="en-US"/>
        </a:p>
      </dgm:t>
    </dgm:pt>
    <dgm:pt modelId="{03FF4900-12C6-4E8C-AE71-767D1E4D7209}" type="pres">
      <dgm:prSet presAssocID="{FA8536EB-B83B-41E1-AF4F-8603909052B4}" presName="parentText" presStyleLbl="alignNode1" presStyleIdx="2" presStyleCnt="3">
        <dgm:presLayoutVars>
          <dgm:chMax val="1"/>
          <dgm:bulletEnabled val="1"/>
        </dgm:presLayoutVars>
      </dgm:prSet>
      <dgm:spPr/>
      <dgm:t>
        <a:bodyPr/>
        <a:lstStyle/>
        <a:p>
          <a:endParaRPr lang="en-US"/>
        </a:p>
      </dgm:t>
    </dgm:pt>
    <dgm:pt modelId="{9F3F1D13-FBBC-4728-A5CE-362D937F4EF7}" type="pres">
      <dgm:prSet presAssocID="{FA8536EB-B83B-41E1-AF4F-8603909052B4}" presName="descendantText" presStyleLbl="alignAcc1" presStyleIdx="2" presStyleCnt="3">
        <dgm:presLayoutVars>
          <dgm:bulletEnabled val="1"/>
        </dgm:presLayoutVars>
      </dgm:prSet>
      <dgm:spPr/>
      <dgm:t>
        <a:bodyPr/>
        <a:lstStyle/>
        <a:p>
          <a:endParaRPr lang="en-US"/>
        </a:p>
      </dgm:t>
    </dgm:pt>
  </dgm:ptLst>
  <dgm:cxnLst>
    <dgm:cxn modelId="{21164916-6E96-4670-A47E-AAD56A45E4C5}" srcId="{FA8536EB-B83B-41E1-AF4F-8603909052B4}" destId="{D88F215A-E2C6-4723-A9FD-6F2ED7B6500A}" srcOrd="0" destOrd="0" parTransId="{3D2A042A-107C-4D0F-A89A-4FB1BBED33CF}" sibTransId="{3574EF88-AC0F-415A-B54A-BCF1A62AAD11}"/>
    <dgm:cxn modelId="{F3F94D9E-E723-4CD7-8D54-4DF2171FB8CA}" type="presOf" srcId="{D86CC4A2-CC5C-4D92-98A4-6E4BBA45EDF2}" destId="{44BD6BE8-821E-4B9D-B1DD-6A2F7107394F}" srcOrd="0" destOrd="0" presId="urn:microsoft.com/office/officeart/2005/8/layout/chevron2"/>
    <dgm:cxn modelId="{BD9A791C-0C4B-45B0-90CE-B2030ED75CA2}" type="presOf" srcId="{FA8536EB-B83B-41E1-AF4F-8603909052B4}" destId="{03FF4900-12C6-4E8C-AE71-767D1E4D7209}" srcOrd="0" destOrd="0" presId="urn:microsoft.com/office/officeart/2005/8/layout/chevron2"/>
    <dgm:cxn modelId="{9A5B2A8F-FC56-4CF9-BEEF-308A847A6219}" type="presOf" srcId="{8A3412A6-D70B-433A-A183-86EBAE71F0AE}" destId="{A103439F-3561-4C9E-9B37-0A85999A4F42}" srcOrd="0" destOrd="0" presId="urn:microsoft.com/office/officeart/2005/8/layout/chevron2"/>
    <dgm:cxn modelId="{D127B0FD-496C-436C-8C04-D23E4644A09A}" srcId="{8A3412A6-D70B-433A-A183-86EBAE71F0AE}" destId="{EB82B83E-D004-4ECF-BD9D-D8BF261BBE8F}" srcOrd="0" destOrd="0" parTransId="{4BABA4ED-EF2E-4D29-B16C-6FD81DEF2322}" sibTransId="{1941253E-528C-430A-BA52-3426AE15A17E}"/>
    <dgm:cxn modelId="{027FD0F6-1793-4206-8D21-47F271001248}" srcId="{D86CC4A2-CC5C-4D92-98A4-6E4BBA45EDF2}" destId="{8A3412A6-D70B-433A-A183-86EBAE71F0AE}" srcOrd="0" destOrd="0" parTransId="{5A898EE4-619D-4B11-BB8C-A9E9D7921EE0}" sibTransId="{A10B9909-DAF2-4D1E-8F9E-8AD1E44037E1}"/>
    <dgm:cxn modelId="{19CFDC31-ECF4-4B3F-AA2F-E87A894935AB}" srcId="{D86CC4A2-CC5C-4D92-98A4-6E4BBA45EDF2}" destId="{ED60DABB-759C-4BE0-9253-950803540A81}" srcOrd="1" destOrd="0" parTransId="{E87BE6A8-0CD9-4622-8647-7ED4C1BCED90}" sibTransId="{5F495A9C-A2FE-45A8-B1AA-D721713AE934}"/>
    <dgm:cxn modelId="{2A8EDEC3-2791-49B5-84E6-425F5C46604B}" srcId="{ED60DABB-759C-4BE0-9253-950803540A81}" destId="{00BAE642-86E7-4BF5-9B1A-6DE0E77CF61C}" srcOrd="0" destOrd="0" parTransId="{B0B0E5D5-AB47-49FF-9703-E3B2D1816FB7}" sibTransId="{14511A38-1A9D-4977-A87C-B1E3929D84BC}"/>
    <dgm:cxn modelId="{4BD330E1-FB34-40F4-B681-B43CC60CD0F7}" type="presOf" srcId="{D88F215A-E2C6-4723-A9FD-6F2ED7B6500A}" destId="{9F3F1D13-FBBC-4728-A5CE-362D937F4EF7}" srcOrd="0" destOrd="0" presId="urn:microsoft.com/office/officeart/2005/8/layout/chevron2"/>
    <dgm:cxn modelId="{4CD375CF-88DB-49ED-A0D7-350D0EFD4610}" type="presOf" srcId="{ED60DABB-759C-4BE0-9253-950803540A81}" destId="{94A1409E-AC94-4F7F-88D2-0BF5B2BFFEB9}" srcOrd="0" destOrd="0" presId="urn:microsoft.com/office/officeart/2005/8/layout/chevron2"/>
    <dgm:cxn modelId="{05F288C7-D76C-45E4-B91A-0FF1A5F5F651}" srcId="{D86CC4A2-CC5C-4D92-98A4-6E4BBA45EDF2}" destId="{FA8536EB-B83B-41E1-AF4F-8603909052B4}" srcOrd="2" destOrd="0" parTransId="{DD294E40-AB1D-4813-BCE6-DBD771F18E1F}" sibTransId="{A07CDD1F-0EFC-49CF-9AE4-9774323D040F}"/>
    <dgm:cxn modelId="{871DA886-3612-4C6B-A66E-6AABD0DC4529}" type="presOf" srcId="{EB82B83E-D004-4ECF-BD9D-D8BF261BBE8F}" destId="{C1522572-CC40-494F-B591-0C1C24A22BE9}" srcOrd="0" destOrd="0" presId="urn:microsoft.com/office/officeart/2005/8/layout/chevron2"/>
    <dgm:cxn modelId="{5F7E738D-223E-44EE-9454-59C81BC5F606}" type="presOf" srcId="{00BAE642-86E7-4BF5-9B1A-6DE0E77CF61C}" destId="{A11A0208-CC69-4EEC-9322-B6229FA78FCF}" srcOrd="0" destOrd="0" presId="urn:microsoft.com/office/officeart/2005/8/layout/chevron2"/>
    <dgm:cxn modelId="{0A397090-B7CC-4C64-8456-5DBDC09D53C2}" type="presParOf" srcId="{44BD6BE8-821E-4B9D-B1DD-6A2F7107394F}" destId="{40258E46-521B-4423-BFE0-02977D6F1A7A}" srcOrd="0" destOrd="0" presId="urn:microsoft.com/office/officeart/2005/8/layout/chevron2"/>
    <dgm:cxn modelId="{54A25B50-180D-4429-8EBF-1DE3B1F15BB5}" type="presParOf" srcId="{40258E46-521B-4423-BFE0-02977D6F1A7A}" destId="{A103439F-3561-4C9E-9B37-0A85999A4F42}" srcOrd="0" destOrd="0" presId="urn:microsoft.com/office/officeart/2005/8/layout/chevron2"/>
    <dgm:cxn modelId="{982DEF73-36E8-47BA-9DBD-B9C045E67942}" type="presParOf" srcId="{40258E46-521B-4423-BFE0-02977D6F1A7A}" destId="{C1522572-CC40-494F-B591-0C1C24A22BE9}" srcOrd="1" destOrd="0" presId="urn:microsoft.com/office/officeart/2005/8/layout/chevron2"/>
    <dgm:cxn modelId="{21D5B624-D877-4B18-A94F-39542F397395}" type="presParOf" srcId="{44BD6BE8-821E-4B9D-B1DD-6A2F7107394F}" destId="{D395863C-4660-4075-AA2B-637993E6C27B}" srcOrd="1" destOrd="0" presId="urn:microsoft.com/office/officeart/2005/8/layout/chevron2"/>
    <dgm:cxn modelId="{29541C90-138E-49A0-8D9A-2BB0C8543882}" type="presParOf" srcId="{44BD6BE8-821E-4B9D-B1DD-6A2F7107394F}" destId="{46CADD9F-3E5D-44E3-9444-E27709B1CD23}" srcOrd="2" destOrd="0" presId="urn:microsoft.com/office/officeart/2005/8/layout/chevron2"/>
    <dgm:cxn modelId="{82728382-C524-4896-BDD8-448A740704D1}" type="presParOf" srcId="{46CADD9F-3E5D-44E3-9444-E27709B1CD23}" destId="{94A1409E-AC94-4F7F-88D2-0BF5B2BFFEB9}" srcOrd="0" destOrd="0" presId="urn:microsoft.com/office/officeart/2005/8/layout/chevron2"/>
    <dgm:cxn modelId="{80E682EA-4CD7-43F6-BB61-2C67036882A6}" type="presParOf" srcId="{46CADD9F-3E5D-44E3-9444-E27709B1CD23}" destId="{A11A0208-CC69-4EEC-9322-B6229FA78FCF}" srcOrd="1" destOrd="0" presId="urn:microsoft.com/office/officeart/2005/8/layout/chevron2"/>
    <dgm:cxn modelId="{AE7F10D7-B4AD-4E95-BAA0-3EFFB37F1B4E}" type="presParOf" srcId="{44BD6BE8-821E-4B9D-B1DD-6A2F7107394F}" destId="{438D5309-4E0F-41D6-B8D3-A3403DF26519}" srcOrd="3" destOrd="0" presId="urn:microsoft.com/office/officeart/2005/8/layout/chevron2"/>
    <dgm:cxn modelId="{F15F79D8-450A-4B18-A82D-7A6CBD287F48}" type="presParOf" srcId="{44BD6BE8-821E-4B9D-B1DD-6A2F7107394F}" destId="{BEC9958D-3B23-4FD7-955E-03CAC1C8EE6A}" srcOrd="4" destOrd="0" presId="urn:microsoft.com/office/officeart/2005/8/layout/chevron2"/>
    <dgm:cxn modelId="{173AFAFC-F8C2-45F7-A0EE-12AE309B5AB3}" type="presParOf" srcId="{BEC9958D-3B23-4FD7-955E-03CAC1C8EE6A}" destId="{03FF4900-12C6-4E8C-AE71-767D1E4D7209}" srcOrd="0" destOrd="0" presId="urn:microsoft.com/office/officeart/2005/8/layout/chevron2"/>
    <dgm:cxn modelId="{B4487DC9-76F8-4C8C-8C38-A359466F23FB}" type="presParOf" srcId="{BEC9958D-3B23-4FD7-955E-03CAC1C8EE6A}" destId="{9F3F1D13-FBBC-4728-A5CE-362D937F4EF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3C20578-0C89-4DF7-89B3-19571809FC5B}"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7136CF40-A913-4386-87D2-93BA4AB14125}">
      <dgm:prSet phldrT="[Tex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根据重用对象分类</a:t>
          </a:r>
          <a:endParaRPr lang="en-US" sz="2000" dirty="0">
            <a:solidFill>
              <a:schemeClr val="tx1"/>
            </a:solidFill>
            <a:latin typeface="微软雅黑" panose="020B0503020204020204" pitchFamily="34" charset="-122"/>
            <a:ea typeface="微软雅黑" panose="020B0503020204020204" pitchFamily="34" charset="-122"/>
          </a:endParaRPr>
        </a:p>
      </dgm:t>
    </dgm:pt>
    <dgm:pt modelId="{62A5350B-E0E5-4B75-92D4-0679369DF8E4}" type="parTrans" cxnId="{FB11887D-E6C4-4CF9-870A-B4FB6F8AD32B}">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FE67B6D6-8185-4D48-9CC8-6EE70F8052C5}" type="sibTrans" cxnId="{FB11887D-E6C4-4CF9-870A-B4FB6F8AD32B}">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50FFE585-3D47-45FB-A47C-E3D664716BEF}">
      <dgm:prSet phldrT="[Tex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产品重用</a:t>
          </a:r>
          <a:endParaRPr lang="en-US" sz="2000" dirty="0">
            <a:solidFill>
              <a:schemeClr val="tx1"/>
            </a:solidFill>
            <a:latin typeface="微软雅黑" panose="020B0503020204020204" pitchFamily="34" charset="-122"/>
            <a:ea typeface="微软雅黑" panose="020B0503020204020204" pitchFamily="34" charset="-122"/>
          </a:endParaRPr>
        </a:p>
      </dgm:t>
    </dgm:pt>
    <dgm:pt modelId="{CC127A0C-FEBB-41AB-90BD-86235BB4572F}" type="parTrans" cxnId="{BB46008C-45DC-4C3B-8B07-56FF2CAD9E9D}">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3CE0B7F4-38A4-4E40-BA6F-CFFE41682E50}" type="sibTrans" cxnId="{BB46008C-45DC-4C3B-8B07-56FF2CAD9E9D}">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D2368174-53B8-423F-8AD5-D55C7C2DAA7A}">
      <dgm:prSet phldrT="[Tex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根据可重用信息分类</a:t>
          </a:r>
          <a:endParaRPr lang="en-US" sz="2000" dirty="0">
            <a:solidFill>
              <a:schemeClr val="tx1"/>
            </a:solidFill>
            <a:latin typeface="微软雅黑" panose="020B0503020204020204" pitchFamily="34" charset="-122"/>
            <a:ea typeface="微软雅黑" panose="020B0503020204020204" pitchFamily="34" charset="-122"/>
          </a:endParaRPr>
        </a:p>
      </dgm:t>
    </dgm:pt>
    <dgm:pt modelId="{38AEEFB3-DB09-45B4-9AAD-871C11F167C9}" type="parTrans" cxnId="{0C68526F-57DA-44AE-822B-3196B3250700}">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5DAC032A-AB57-455E-8896-6C62C6644819}" type="sibTrans" cxnId="{0C68526F-57DA-44AE-822B-3196B3250700}">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F9FE772C-2E07-44E1-8DBA-2659E5AE2E47}">
      <dgm:prSet phldrT="[Tex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白盒重用</a:t>
          </a:r>
          <a:endParaRPr lang="en-US" sz="2000" dirty="0">
            <a:solidFill>
              <a:schemeClr val="tx1"/>
            </a:solidFill>
            <a:latin typeface="微软雅黑" panose="020B0503020204020204" pitchFamily="34" charset="-122"/>
            <a:ea typeface="微软雅黑" panose="020B0503020204020204" pitchFamily="34" charset="-122"/>
          </a:endParaRPr>
        </a:p>
      </dgm:t>
    </dgm:pt>
    <dgm:pt modelId="{1564D899-FAEA-4986-8995-658615BFA975}" type="parTrans" cxnId="{A512CAB9-E7F1-4F68-9E46-A1FB6FB17100}">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FF2E08C2-029B-4F6E-B327-4A2647ED931F}" type="sibTrans" cxnId="{A512CAB9-E7F1-4F68-9E46-A1FB6FB17100}">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4FE4D976-D025-47F3-B05A-784810ECF164}">
      <dgm:prSet phldrT="[Tex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过程重用</a:t>
          </a:r>
          <a:endParaRPr lang="en-US" sz="2000" dirty="0">
            <a:solidFill>
              <a:schemeClr val="tx1"/>
            </a:solidFill>
            <a:latin typeface="微软雅黑" panose="020B0503020204020204" pitchFamily="34" charset="-122"/>
            <a:ea typeface="微软雅黑" panose="020B0503020204020204" pitchFamily="34" charset="-122"/>
          </a:endParaRPr>
        </a:p>
      </dgm:t>
    </dgm:pt>
    <dgm:pt modelId="{1D8B9855-C302-421E-BFA1-0FD4F0E403D8}" type="parTrans" cxnId="{37C09416-3294-4990-B443-DB59F7730A8F}">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3EAE8DB8-805D-41BC-990B-3B2BF0E03FE5}" type="sibTrans" cxnId="{37C09416-3294-4990-B443-DB59F7730A8F}">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715123ED-D60C-4B35-985C-785DA6850C3E}">
      <dgm:prSet phldrT="[Tex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黑盒重用</a:t>
          </a:r>
          <a:endParaRPr lang="en-US" sz="2000" dirty="0">
            <a:solidFill>
              <a:schemeClr val="tx1"/>
            </a:solidFill>
            <a:latin typeface="微软雅黑" panose="020B0503020204020204" pitchFamily="34" charset="-122"/>
            <a:ea typeface="微软雅黑" panose="020B0503020204020204" pitchFamily="34" charset="-122"/>
          </a:endParaRPr>
        </a:p>
      </dgm:t>
    </dgm:pt>
    <dgm:pt modelId="{CDF0807A-588F-4266-BD88-02FC582567C1}" type="parTrans" cxnId="{E64B2B6C-9D40-40C3-B252-6157F5B1B2E0}">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654782B1-AD08-4BE6-A12F-9481636CBB2A}" type="sibTrans" cxnId="{E64B2B6C-9D40-40C3-B252-6157F5B1B2E0}">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6210C2F2-3742-4FD1-83A1-F5E7C9509692}" type="pres">
      <dgm:prSet presAssocID="{93C20578-0C89-4DF7-89B3-19571809FC5B}" presName="linear" presStyleCnt="0">
        <dgm:presLayoutVars>
          <dgm:animLvl val="lvl"/>
          <dgm:resizeHandles val="exact"/>
        </dgm:presLayoutVars>
      </dgm:prSet>
      <dgm:spPr/>
      <dgm:t>
        <a:bodyPr/>
        <a:lstStyle/>
        <a:p>
          <a:endParaRPr lang="en-US"/>
        </a:p>
      </dgm:t>
    </dgm:pt>
    <dgm:pt modelId="{8907DEDD-EBF8-458C-976F-462055C54A95}" type="pres">
      <dgm:prSet presAssocID="{7136CF40-A913-4386-87D2-93BA4AB14125}" presName="parentText" presStyleLbl="node1" presStyleIdx="0" presStyleCnt="2" custScaleY="66978">
        <dgm:presLayoutVars>
          <dgm:chMax val="0"/>
          <dgm:bulletEnabled val="1"/>
        </dgm:presLayoutVars>
      </dgm:prSet>
      <dgm:spPr/>
      <dgm:t>
        <a:bodyPr/>
        <a:lstStyle/>
        <a:p>
          <a:endParaRPr lang="en-US"/>
        </a:p>
      </dgm:t>
    </dgm:pt>
    <dgm:pt modelId="{8EC590C9-EE38-4EFC-A36F-AEDADFF73595}" type="pres">
      <dgm:prSet presAssocID="{7136CF40-A913-4386-87D2-93BA4AB14125}" presName="childText" presStyleLbl="revTx" presStyleIdx="0" presStyleCnt="2">
        <dgm:presLayoutVars>
          <dgm:bulletEnabled val="1"/>
        </dgm:presLayoutVars>
      </dgm:prSet>
      <dgm:spPr/>
      <dgm:t>
        <a:bodyPr/>
        <a:lstStyle/>
        <a:p>
          <a:endParaRPr lang="en-US"/>
        </a:p>
      </dgm:t>
    </dgm:pt>
    <dgm:pt modelId="{CE2C913E-022A-449F-BBE3-A0E8D8FF7362}" type="pres">
      <dgm:prSet presAssocID="{D2368174-53B8-423F-8AD5-D55C7C2DAA7A}" presName="parentText" presStyleLbl="node1" presStyleIdx="1" presStyleCnt="2" custScaleY="66978">
        <dgm:presLayoutVars>
          <dgm:chMax val="0"/>
          <dgm:bulletEnabled val="1"/>
        </dgm:presLayoutVars>
      </dgm:prSet>
      <dgm:spPr/>
      <dgm:t>
        <a:bodyPr/>
        <a:lstStyle/>
        <a:p>
          <a:endParaRPr lang="en-US"/>
        </a:p>
      </dgm:t>
    </dgm:pt>
    <dgm:pt modelId="{5CD2E067-3375-476D-8E3B-25F17E452C81}" type="pres">
      <dgm:prSet presAssocID="{D2368174-53B8-423F-8AD5-D55C7C2DAA7A}" presName="childText" presStyleLbl="revTx" presStyleIdx="1" presStyleCnt="2">
        <dgm:presLayoutVars>
          <dgm:bulletEnabled val="1"/>
        </dgm:presLayoutVars>
      </dgm:prSet>
      <dgm:spPr/>
      <dgm:t>
        <a:bodyPr/>
        <a:lstStyle/>
        <a:p>
          <a:endParaRPr lang="en-US"/>
        </a:p>
      </dgm:t>
    </dgm:pt>
  </dgm:ptLst>
  <dgm:cxnLst>
    <dgm:cxn modelId="{BB46008C-45DC-4C3B-8B07-56FF2CAD9E9D}" srcId="{7136CF40-A913-4386-87D2-93BA4AB14125}" destId="{50FFE585-3D47-45FB-A47C-E3D664716BEF}" srcOrd="0" destOrd="0" parTransId="{CC127A0C-FEBB-41AB-90BD-86235BB4572F}" sibTransId="{3CE0B7F4-38A4-4E40-BA6F-CFFE41682E50}"/>
    <dgm:cxn modelId="{37F7EE68-79E0-42DE-B462-95F00EE77799}" type="presOf" srcId="{4FE4D976-D025-47F3-B05A-784810ECF164}" destId="{8EC590C9-EE38-4EFC-A36F-AEDADFF73595}" srcOrd="0" destOrd="1" presId="urn:microsoft.com/office/officeart/2005/8/layout/vList2"/>
    <dgm:cxn modelId="{79D703EE-0ED1-4D92-81E9-4975E8C1A465}" type="presOf" srcId="{F9FE772C-2E07-44E1-8DBA-2659E5AE2E47}" destId="{5CD2E067-3375-476D-8E3B-25F17E452C81}" srcOrd="0" destOrd="0" presId="urn:microsoft.com/office/officeart/2005/8/layout/vList2"/>
    <dgm:cxn modelId="{0DA87FFB-2402-4BBA-AE99-7F79BB67A9FE}" type="presOf" srcId="{715123ED-D60C-4B35-985C-785DA6850C3E}" destId="{5CD2E067-3375-476D-8E3B-25F17E452C81}" srcOrd="0" destOrd="1" presId="urn:microsoft.com/office/officeart/2005/8/layout/vList2"/>
    <dgm:cxn modelId="{E64B2B6C-9D40-40C3-B252-6157F5B1B2E0}" srcId="{D2368174-53B8-423F-8AD5-D55C7C2DAA7A}" destId="{715123ED-D60C-4B35-985C-785DA6850C3E}" srcOrd="1" destOrd="0" parTransId="{CDF0807A-588F-4266-BD88-02FC582567C1}" sibTransId="{654782B1-AD08-4BE6-A12F-9481636CBB2A}"/>
    <dgm:cxn modelId="{0C68526F-57DA-44AE-822B-3196B3250700}" srcId="{93C20578-0C89-4DF7-89B3-19571809FC5B}" destId="{D2368174-53B8-423F-8AD5-D55C7C2DAA7A}" srcOrd="1" destOrd="0" parTransId="{38AEEFB3-DB09-45B4-9AAD-871C11F167C9}" sibTransId="{5DAC032A-AB57-455E-8896-6C62C6644819}"/>
    <dgm:cxn modelId="{688BF57D-CF6B-48BD-8DED-074F57F0C4C4}" type="presOf" srcId="{50FFE585-3D47-45FB-A47C-E3D664716BEF}" destId="{8EC590C9-EE38-4EFC-A36F-AEDADFF73595}" srcOrd="0" destOrd="0" presId="urn:microsoft.com/office/officeart/2005/8/layout/vList2"/>
    <dgm:cxn modelId="{FB11887D-E6C4-4CF9-870A-B4FB6F8AD32B}" srcId="{93C20578-0C89-4DF7-89B3-19571809FC5B}" destId="{7136CF40-A913-4386-87D2-93BA4AB14125}" srcOrd="0" destOrd="0" parTransId="{62A5350B-E0E5-4B75-92D4-0679369DF8E4}" sibTransId="{FE67B6D6-8185-4D48-9CC8-6EE70F8052C5}"/>
    <dgm:cxn modelId="{37C09416-3294-4990-B443-DB59F7730A8F}" srcId="{7136CF40-A913-4386-87D2-93BA4AB14125}" destId="{4FE4D976-D025-47F3-B05A-784810ECF164}" srcOrd="1" destOrd="0" parTransId="{1D8B9855-C302-421E-BFA1-0FD4F0E403D8}" sibTransId="{3EAE8DB8-805D-41BC-990B-3B2BF0E03FE5}"/>
    <dgm:cxn modelId="{24DB9FA1-4546-409B-B42E-BF782AEB6EF5}" type="presOf" srcId="{D2368174-53B8-423F-8AD5-D55C7C2DAA7A}" destId="{CE2C913E-022A-449F-BBE3-A0E8D8FF7362}" srcOrd="0" destOrd="0" presId="urn:microsoft.com/office/officeart/2005/8/layout/vList2"/>
    <dgm:cxn modelId="{A512CAB9-E7F1-4F68-9E46-A1FB6FB17100}" srcId="{D2368174-53B8-423F-8AD5-D55C7C2DAA7A}" destId="{F9FE772C-2E07-44E1-8DBA-2659E5AE2E47}" srcOrd="0" destOrd="0" parTransId="{1564D899-FAEA-4986-8995-658615BFA975}" sibTransId="{FF2E08C2-029B-4F6E-B327-4A2647ED931F}"/>
    <dgm:cxn modelId="{FA2FC450-4483-40BE-B604-15CD52303343}" type="presOf" srcId="{7136CF40-A913-4386-87D2-93BA4AB14125}" destId="{8907DEDD-EBF8-458C-976F-462055C54A95}" srcOrd="0" destOrd="0" presId="urn:microsoft.com/office/officeart/2005/8/layout/vList2"/>
    <dgm:cxn modelId="{CFA7D4C4-E43C-4597-A546-79F1AD880912}" type="presOf" srcId="{93C20578-0C89-4DF7-89B3-19571809FC5B}" destId="{6210C2F2-3742-4FD1-83A1-F5E7C9509692}" srcOrd="0" destOrd="0" presId="urn:microsoft.com/office/officeart/2005/8/layout/vList2"/>
    <dgm:cxn modelId="{EB3A96CA-365C-47BE-8A88-928EF9D7977A}" type="presParOf" srcId="{6210C2F2-3742-4FD1-83A1-F5E7C9509692}" destId="{8907DEDD-EBF8-458C-976F-462055C54A95}" srcOrd="0" destOrd="0" presId="urn:microsoft.com/office/officeart/2005/8/layout/vList2"/>
    <dgm:cxn modelId="{FB0CCCD6-E1CA-435B-9711-3CF406D255D5}" type="presParOf" srcId="{6210C2F2-3742-4FD1-83A1-F5E7C9509692}" destId="{8EC590C9-EE38-4EFC-A36F-AEDADFF73595}" srcOrd="1" destOrd="0" presId="urn:microsoft.com/office/officeart/2005/8/layout/vList2"/>
    <dgm:cxn modelId="{B3CCC42A-5A08-4FD9-BAE2-9325F6DC2AB8}" type="presParOf" srcId="{6210C2F2-3742-4FD1-83A1-F5E7C9509692}" destId="{CE2C913E-022A-449F-BBE3-A0E8D8FF7362}" srcOrd="2" destOrd="0" presId="urn:microsoft.com/office/officeart/2005/8/layout/vList2"/>
    <dgm:cxn modelId="{F087F953-1A51-4E02-B6E6-A56BBF03DCB0}" type="presParOf" srcId="{6210C2F2-3742-4FD1-83A1-F5E7C9509692}" destId="{5CD2E067-3375-476D-8E3B-25F17E452C8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E68E07-D569-4F48-B6A1-52F8E0ED2EDC}" type="doc">
      <dgm:prSet loTypeId="urn:microsoft.com/office/officeart/2005/8/layout/pyramid2" loCatId="list" qsTypeId="urn:microsoft.com/office/officeart/2005/8/quickstyle/simple1" qsCatId="simple" csTypeId="urn:microsoft.com/office/officeart/2005/8/colors/accent0_3" csCatId="mainScheme" phldr="1"/>
      <dgm:spPr/>
    </dgm:pt>
    <dgm:pt modelId="{7425A962-DED2-4F5A-BDB7-929BCA041CDB}">
      <dgm:prSet phldrT="[Text]" custT="1"/>
      <dgm:spPr/>
      <dgm:t>
        <a:bodyPr/>
        <a:lstStyle/>
        <a:p>
          <a:r>
            <a:rPr lang="zh-CN" altLang="en-US" sz="2400" b="1" dirty="0" smtClean="0">
              <a:latin typeface="微软雅黑" panose="020B0503020204020204" pitchFamily="34" charset="-122"/>
              <a:ea typeface="微软雅黑" panose="020B0503020204020204" pitchFamily="34" charset="-122"/>
            </a:rPr>
            <a:t>类库</a:t>
          </a:r>
          <a:endParaRPr lang="en-US" sz="2400" b="1" dirty="0">
            <a:latin typeface="微软雅黑" panose="020B0503020204020204" pitchFamily="34" charset="-122"/>
            <a:ea typeface="微软雅黑" panose="020B0503020204020204" pitchFamily="34" charset="-122"/>
          </a:endParaRPr>
        </a:p>
      </dgm:t>
    </dgm:pt>
    <dgm:pt modelId="{69B80ACF-FC5B-4ACF-BE79-A9C55D2E1A7A}" type="parTrans" cxnId="{4A76C69C-827D-4E1E-93B5-7CD2E1EE8F1B}">
      <dgm:prSet/>
      <dgm:spPr/>
      <dgm:t>
        <a:bodyPr/>
        <a:lstStyle/>
        <a:p>
          <a:endParaRPr lang="en-US" sz="2400" b="1"/>
        </a:p>
      </dgm:t>
    </dgm:pt>
    <dgm:pt modelId="{27D2ACF1-A5B4-4FEE-91AD-B9275BECEE90}" type="sibTrans" cxnId="{4A76C69C-827D-4E1E-93B5-7CD2E1EE8F1B}">
      <dgm:prSet/>
      <dgm:spPr/>
      <dgm:t>
        <a:bodyPr/>
        <a:lstStyle/>
        <a:p>
          <a:endParaRPr lang="en-US" sz="2400" b="1"/>
        </a:p>
      </dgm:t>
    </dgm:pt>
    <dgm:pt modelId="{370533EA-A946-4601-A049-8E7E88C7960B}">
      <dgm:prSet phldrT="[Text]" custT="1"/>
      <dgm:spPr/>
      <dgm:t>
        <a:bodyPr/>
        <a:lstStyle/>
        <a:p>
          <a:r>
            <a:rPr lang="zh-CN" altLang="en-US" sz="2400" b="1" dirty="0" smtClean="0">
              <a:latin typeface="微软雅黑" panose="020B0503020204020204" pitchFamily="34" charset="-122"/>
              <a:ea typeface="微软雅黑" panose="020B0503020204020204" pitchFamily="34" charset="-122"/>
            </a:rPr>
            <a:t>构件库</a:t>
          </a:r>
          <a:endParaRPr lang="en-US" sz="2400" b="1" dirty="0">
            <a:latin typeface="微软雅黑" panose="020B0503020204020204" pitchFamily="34" charset="-122"/>
            <a:ea typeface="微软雅黑" panose="020B0503020204020204" pitchFamily="34" charset="-122"/>
          </a:endParaRPr>
        </a:p>
      </dgm:t>
    </dgm:pt>
    <dgm:pt modelId="{3DDFEE41-8FBE-4F2B-8C80-EE7F409F9DCE}" type="parTrans" cxnId="{0A0CF620-5610-43F4-AA80-F375F6328DA3}">
      <dgm:prSet/>
      <dgm:spPr/>
      <dgm:t>
        <a:bodyPr/>
        <a:lstStyle/>
        <a:p>
          <a:endParaRPr lang="en-US" sz="2400" b="1"/>
        </a:p>
      </dgm:t>
    </dgm:pt>
    <dgm:pt modelId="{E9FEC470-D39B-434B-9E3F-02BA8BE4BAB3}" type="sibTrans" cxnId="{0A0CF620-5610-43F4-AA80-F375F6328DA3}">
      <dgm:prSet/>
      <dgm:spPr/>
      <dgm:t>
        <a:bodyPr/>
        <a:lstStyle/>
        <a:p>
          <a:endParaRPr lang="en-US" sz="2400" b="1"/>
        </a:p>
      </dgm:t>
    </dgm:pt>
    <dgm:pt modelId="{1ADF85CC-E7D0-4366-A269-2E19B2D08DD2}">
      <dgm:prSet phldrT="[Text]" custT="1"/>
      <dgm:spPr/>
      <dgm:t>
        <a:bodyPr/>
        <a:lstStyle/>
        <a:p>
          <a:r>
            <a:rPr lang="zh-CN" altLang="en-US" sz="2400" b="1" dirty="0" smtClean="0">
              <a:latin typeface="微软雅黑" panose="020B0503020204020204" pitchFamily="34" charset="-122"/>
              <a:ea typeface="微软雅黑" panose="020B0503020204020204" pitchFamily="34" charset="-122"/>
            </a:rPr>
            <a:t>工具</a:t>
          </a:r>
          <a:endParaRPr lang="en-US" sz="2400" b="1" dirty="0">
            <a:latin typeface="微软雅黑" panose="020B0503020204020204" pitchFamily="34" charset="-122"/>
            <a:ea typeface="微软雅黑" panose="020B0503020204020204" pitchFamily="34" charset="-122"/>
          </a:endParaRPr>
        </a:p>
      </dgm:t>
    </dgm:pt>
    <dgm:pt modelId="{8F17FF35-B4EA-4A9F-8D7B-E042A0326A4C}" type="parTrans" cxnId="{3AAC814A-7B0C-49D4-983E-07B2564281EA}">
      <dgm:prSet/>
      <dgm:spPr/>
      <dgm:t>
        <a:bodyPr/>
        <a:lstStyle/>
        <a:p>
          <a:endParaRPr lang="en-US" sz="2400" b="1"/>
        </a:p>
      </dgm:t>
    </dgm:pt>
    <dgm:pt modelId="{0325BA3E-FC73-405E-A425-D56BB4F53BB5}" type="sibTrans" cxnId="{3AAC814A-7B0C-49D4-983E-07B2564281EA}">
      <dgm:prSet/>
      <dgm:spPr/>
      <dgm:t>
        <a:bodyPr/>
        <a:lstStyle/>
        <a:p>
          <a:endParaRPr lang="en-US" sz="2400" b="1"/>
        </a:p>
      </dgm:t>
    </dgm:pt>
    <dgm:pt modelId="{046A95E2-A91C-45D4-88B7-DC288BB49A62}" type="pres">
      <dgm:prSet presAssocID="{0FE68E07-D569-4F48-B6A1-52F8E0ED2EDC}" presName="compositeShape" presStyleCnt="0">
        <dgm:presLayoutVars>
          <dgm:dir/>
          <dgm:resizeHandles/>
        </dgm:presLayoutVars>
      </dgm:prSet>
      <dgm:spPr/>
    </dgm:pt>
    <dgm:pt modelId="{1931B0BD-FBDE-4DD6-99FC-2A6124060955}" type="pres">
      <dgm:prSet presAssocID="{0FE68E07-D569-4F48-B6A1-52F8E0ED2EDC}" presName="pyramid" presStyleLbl="node1" presStyleIdx="0" presStyleCnt="1"/>
      <dgm:spPr/>
    </dgm:pt>
    <dgm:pt modelId="{DE43E71B-6145-4F39-8337-01B9E98C7396}" type="pres">
      <dgm:prSet presAssocID="{0FE68E07-D569-4F48-B6A1-52F8E0ED2EDC}" presName="theList" presStyleCnt="0"/>
      <dgm:spPr/>
    </dgm:pt>
    <dgm:pt modelId="{07D1C14F-B072-4108-B582-5AA929A7F2FC}" type="pres">
      <dgm:prSet presAssocID="{7425A962-DED2-4F5A-BDB7-929BCA041CDB}" presName="aNode" presStyleLbl="fgAcc1" presStyleIdx="0" presStyleCnt="3">
        <dgm:presLayoutVars>
          <dgm:bulletEnabled val="1"/>
        </dgm:presLayoutVars>
      </dgm:prSet>
      <dgm:spPr/>
      <dgm:t>
        <a:bodyPr/>
        <a:lstStyle/>
        <a:p>
          <a:endParaRPr lang="en-US"/>
        </a:p>
      </dgm:t>
    </dgm:pt>
    <dgm:pt modelId="{96CC0F0E-FC42-4618-B6E0-25FCF7BF16D5}" type="pres">
      <dgm:prSet presAssocID="{7425A962-DED2-4F5A-BDB7-929BCA041CDB}" presName="aSpace" presStyleCnt="0"/>
      <dgm:spPr/>
    </dgm:pt>
    <dgm:pt modelId="{3E03E768-F860-497C-AE59-858DB0884AF2}" type="pres">
      <dgm:prSet presAssocID="{370533EA-A946-4601-A049-8E7E88C7960B}" presName="aNode" presStyleLbl="fgAcc1" presStyleIdx="1" presStyleCnt="3">
        <dgm:presLayoutVars>
          <dgm:bulletEnabled val="1"/>
        </dgm:presLayoutVars>
      </dgm:prSet>
      <dgm:spPr/>
      <dgm:t>
        <a:bodyPr/>
        <a:lstStyle/>
        <a:p>
          <a:endParaRPr lang="en-US"/>
        </a:p>
      </dgm:t>
    </dgm:pt>
    <dgm:pt modelId="{7184B4EA-AF77-4D0E-98CA-1999879DBE65}" type="pres">
      <dgm:prSet presAssocID="{370533EA-A946-4601-A049-8E7E88C7960B}" presName="aSpace" presStyleCnt="0"/>
      <dgm:spPr/>
    </dgm:pt>
    <dgm:pt modelId="{1085F6A9-CD5B-450B-95E4-347523254236}" type="pres">
      <dgm:prSet presAssocID="{1ADF85CC-E7D0-4366-A269-2E19B2D08DD2}" presName="aNode" presStyleLbl="fgAcc1" presStyleIdx="2" presStyleCnt="3">
        <dgm:presLayoutVars>
          <dgm:bulletEnabled val="1"/>
        </dgm:presLayoutVars>
      </dgm:prSet>
      <dgm:spPr/>
      <dgm:t>
        <a:bodyPr/>
        <a:lstStyle/>
        <a:p>
          <a:endParaRPr lang="en-US"/>
        </a:p>
      </dgm:t>
    </dgm:pt>
    <dgm:pt modelId="{8086799A-7731-4C8D-9D84-BE8228CA1E48}" type="pres">
      <dgm:prSet presAssocID="{1ADF85CC-E7D0-4366-A269-2E19B2D08DD2}" presName="aSpace" presStyleCnt="0"/>
      <dgm:spPr/>
    </dgm:pt>
  </dgm:ptLst>
  <dgm:cxnLst>
    <dgm:cxn modelId="{4A76C69C-827D-4E1E-93B5-7CD2E1EE8F1B}" srcId="{0FE68E07-D569-4F48-B6A1-52F8E0ED2EDC}" destId="{7425A962-DED2-4F5A-BDB7-929BCA041CDB}" srcOrd="0" destOrd="0" parTransId="{69B80ACF-FC5B-4ACF-BE79-A9C55D2E1A7A}" sibTransId="{27D2ACF1-A5B4-4FEE-91AD-B9275BECEE90}"/>
    <dgm:cxn modelId="{A73FCBA7-DF45-4F07-B40E-6A5C803F5428}" type="presOf" srcId="{0FE68E07-D569-4F48-B6A1-52F8E0ED2EDC}" destId="{046A95E2-A91C-45D4-88B7-DC288BB49A62}" srcOrd="0" destOrd="0" presId="urn:microsoft.com/office/officeart/2005/8/layout/pyramid2"/>
    <dgm:cxn modelId="{51A6898F-91DA-4768-9610-0ED3BD697D43}" type="presOf" srcId="{7425A962-DED2-4F5A-BDB7-929BCA041CDB}" destId="{07D1C14F-B072-4108-B582-5AA929A7F2FC}" srcOrd="0" destOrd="0" presId="urn:microsoft.com/office/officeart/2005/8/layout/pyramid2"/>
    <dgm:cxn modelId="{B8618486-61A5-472F-8F9F-75008060DA1A}" type="presOf" srcId="{370533EA-A946-4601-A049-8E7E88C7960B}" destId="{3E03E768-F860-497C-AE59-858DB0884AF2}" srcOrd="0" destOrd="0" presId="urn:microsoft.com/office/officeart/2005/8/layout/pyramid2"/>
    <dgm:cxn modelId="{F2A8375F-F7A8-4529-9D97-BC0F1E3C9ADA}" type="presOf" srcId="{1ADF85CC-E7D0-4366-A269-2E19B2D08DD2}" destId="{1085F6A9-CD5B-450B-95E4-347523254236}" srcOrd="0" destOrd="0" presId="urn:microsoft.com/office/officeart/2005/8/layout/pyramid2"/>
    <dgm:cxn modelId="{3AAC814A-7B0C-49D4-983E-07B2564281EA}" srcId="{0FE68E07-D569-4F48-B6A1-52F8E0ED2EDC}" destId="{1ADF85CC-E7D0-4366-A269-2E19B2D08DD2}" srcOrd="2" destOrd="0" parTransId="{8F17FF35-B4EA-4A9F-8D7B-E042A0326A4C}" sibTransId="{0325BA3E-FC73-405E-A425-D56BB4F53BB5}"/>
    <dgm:cxn modelId="{0A0CF620-5610-43F4-AA80-F375F6328DA3}" srcId="{0FE68E07-D569-4F48-B6A1-52F8E0ED2EDC}" destId="{370533EA-A946-4601-A049-8E7E88C7960B}" srcOrd="1" destOrd="0" parTransId="{3DDFEE41-8FBE-4F2B-8C80-EE7F409F9DCE}" sibTransId="{E9FEC470-D39B-434B-9E3F-02BA8BE4BAB3}"/>
    <dgm:cxn modelId="{0A0DA517-5A68-4EA4-92B5-9ED07535D74F}" type="presParOf" srcId="{046A95E2-A91C-45D4-88B7-DC288BB49A62}" destId="{1931B0BD-FBDE-4DD6-99FC-2A6124060955}" srcOrd="0" destOrd="0" presId="urn:microsoft.com/office/officeart/2005/8/layout/pyramid2"/>
    <dgm:cxn modelId="{61F8A903-1070-4714-8A6C-2280289AD9A6}" type="presParOf" srcId="{046A95E2-A91C-45D4-88B7-DC288BB49A62}" destId="{DE43E71B-6145-4F39-8337-01B9E98C7396}" srcOrd="1" destOrd="0" presId="urn:microsoft.com/office/officeart/2005/8/layout/pyramid2"/>
    <dgm:cxn modelId="{DB5D4BB4-9803-49C3-BBE9-C5DBD76ABA7E}" type="presParOf" srcId="{DE43E71B-6145-4F39-8337-01B9E98C7396}" destId="{07D1C14F-B072-4108-B582-5AA929A7F2FC}" srcOrd="0" destOrd="0" presId="urn:microsoft.com/office/officeart/2005/8/layout/pyramid2"/>
    <dgm:cxn modelId="{E9874064-7FA3-4782-B821-9295C76071EC}" type="presParOf" srcId="{DE43E71B-6145-4F39-8337-01B9E98C7396}" destId="{96CC0F0E-FC42-4618-B6E0-25FCF7BF16D5}" srcOrd="1" destOrd="0" presId="urn:microsoft.com/office/officeart/2005/8/layout/pyramid2"/>
    <dgm:cxn modelId="{175A6F7F-E255-4D1B-9623-C44AA1F37C7B}" type="presParOf" srcId="{DE43E71B-6145-4F39-8337-01B9E98C7396}" destId="{3E03E768-F860-497C-AE59-858DB0884AF2}" srcOrd="2" destOrd="0" presId="urn:microsoft.com/office/officeart/2005/8/layout/pyramid2"/>
    <dgm:cxn modelId="{10F6CBDB-5CA7-436D-A5D1-9B05E09F99AE}" type="presParOf" srcId="{DE43E71B-6145-4F39-8337-01B9E98C7396}" destId="{7184B4EA-AF77-4D0E-98CA-1999879DBE65}" srcOrd="3" destOrd="0" presId="urn:microsoft.com/office/officeart/2005/8/layout/pyramid2"/>
    <dgm:cxn modelId="{A6F17572-2A21-4111-92D8-080617B14E3B}" type="presParOf" srcId="{DE43E71B-6145-4F39-8337-01B9E98C7396}" destId="{1085F6A9-CD5B-450B-95E4-347523254236}" srcOrd="4" destOrd="0" presId="urn:microsoft.com/office/officeart/2005/8/layout/pyramid2"/>
    <dgm:cxn modelId="{C9272EDA-3B8A-4356-9CAB-B49C683B7303}" type="presParOf" srcId="{DE43E71B-6145-4F39-8337-01B9E98C7396}" destId="{8086799A-7731-4C8D-9D84-BE8228CA1E48}"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9C6B48F-01BC-44F2-BFEE-B744BC9FEF25}"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AD0A4FE3-F8AB-40EE-AAD9-DE23DF6E3984}">
      <dgm:prSet phldrT="[Text]" custT="1"/>
      <dgm:spPr/>
      <dgm:t>
        <a:bodyPr/>
        <a:lstStyle/>
        <a:p>
          <a:pPr algn="ctr"/>
          <a:r>
            <a:rPr lang="zh-CN" altLang="en-US" sz="2400" b="1" dirty="0" smtClean="0">
              <a:solidFill>
                <a:schemeClr val="tx1"/>
              </a:solidFill>
              <a:latin typeface="微软雅黑" panose="020B0503020204020204" pitchFamily="34" charset="-122"/>
              <a:ea typeface="微软雅黑" panose="020B0503020204020204" pitchFamily="34" charset="-122"/>
            </a:rPr>
            <a:t>独立的功能实体</a:t>
          </a:r>
          <a:endParaRPr lang="en-US" sz="2400" b="1" dirty="0">
            <a:solidFill>
              <a:schemeClr val="tx1"/>
            </a:solidFill>
            <a:latin typeface="微软雅黑" panose="020B0503020204020204" pitchFamily="34" charset="-122"/>
            <a:ea typeface="微软雅黑" panose="020B0503020204020204" pitchFamily="34" charset="-122"/>
          </a:endParaRPr>
        </a:p>
      </dgm:t>
    </dgm:pt>
    <dgm:pt modelId="{AC758D8A-215C-4407-A2B9-211104F51154}" type="parTrans" cxnId="{0B470C30-4D88-4B38-8515-559F59FF1F4D}">
      <dgm:prSet/>
      <dgm:spPr/>
      <dgm:t>
        <a:bodyPr/>
        <a:lstStyle/>
        <a:p>
          <a:pPr algn="ctr"/>
          <a:endParaRPr lang="en-US" sz="2400" b="1">
            <a:solidFill>
              <a:schemeClr val="tx1"/>
            </a:solidFill>
            <a:latin typeface="微软雅黑" panose="020B0503020204020204" pitchFamily="34" charset="-122"/>
            <a:ea typeface="微软雅黑" panose="020B0503020204020204" pitchFamily="34" charset="-122"/>
          </a:endParaRPr>
        </a:p>
      </dgm:t>
    </dgm:pt>
    <dgm:pt modelId="{95E5C3CC-530C-4381-9AF7-1AD766863C75}" type="sibTrans" cxnId="{0B470C30-4D88-4B38-8515-559F59FF1F4D}">
      <dgm:prSet/>
      <dgm:spPr/>
      <dgm:t>
        <a:bodyPr/>
        <a:lstStyle/>
        <a:p>
          <a:pPr algn="ctr"/>
          <a:endParaRPr lang="en-US" sz="2400" b="1">
            <a:solidFill>
              <a:schemeClr val="tx1"/>
            </a:solidFill>
            <a:latin typeface="微软雅黑" panose="020B0503020204020204" pitchFamily="34" charset="-122"/>
            <a:ea typeface="微软雅黑" panose="020B0503020204020204" pitchFamily="34" charset="-122"/>
          </a:endParaRPr>
        </a:p>
      </dgm:t>
    </dgm:pt>
    <dgm:pt modelId="{525667F7-4134-462A-8EC1-C6586EDB3706}">
      <dgm:prSet phldrT="[Text]" custT="1"/>
      <dgm:spPr/>
      <dgm:t>
        <a:bodyPr/>
        <a:lstStyle/>
        <a:p>
          <a:pPr algn="ctr"/>
          <a:r>
            <a:rPr lang="zh-CN" altLang="en-US" sz="2400" b="1" dirty="0" smtClean="0">
              <a:solidFill>
                <a:schemeClr val="tx1"/>
              </a:solidFill>
              <a:latin typeface="微软雅黑" panose="020B0503020204020204" pitchFamily="34" charset="-122"/>
              <a:ea typeface="微软雅黑" panose="020B0503020204020204" pitchFamily="34" charset="-122"/>
            </a:rPr>
            <a:t>大数据量低频率访问</a:t>
          </a:r>
          <a:endParaRPr lang="en-US" sz="2400" b="1" dirty="0">
            <a:solidFill>
              <a:schemeClr val="tx1"/>
            </a:solidFill>
            <a:latin typeface="微软雅黑" panose="020B0503020204020204" pitchFamily="34" charset="-122"/>
            <a:ea typeface="微软雅黑" panose="020B0503020204020204" pitchFamily="34" charset="-122"/>
          </a:endParaRPr>
        </a:p>
      </dgm:t>
    </dgm:pt>
    <dgm:pt modelId="{DEC6BAEE-F2EA-488E-B7E0-F7A21EC3ADD7}" type="parTrans" cxnId="{69EFD3C2-ACE0-4D49-A9CA-EDAB580F0059}">
      <dgm:prSet/>
      <dgm:spPr/>
      <dgm:t>
        <a:bodyPr/>
        <a:lstStyle/>
        <a:p>
          <a:pPr algn="ctr"/>
          <a:endParaRPr lang="en-US" sz="2400" b="1">
            <a:solidFill>
              <a:schemeClr val="tx1"/>
            </a:solidFill>
            <a:latin typeface="微软雅黑" panose="020B0503020204020204" pitchFamily="34" charset="-122"/>
            <a:ea typeface="微软雅黑" panose="020B0503020204020204" pitchFamily="34" charset="-122"/>
          </a:endParaRPr>
        </a:p>
      </dgm:t>
    </dgm:pt>
    <dgm:pt modelId="{34D440C8-EC0D-48AD-B265-6E4B3F5FA7DC}" type="sibTrans" cxnId="{69EFD3C2-ACE0-4D49-A9CA-EDAB580F0059}">
      <dgm:prSet/>
      <dgm:spPr/>
      <dgm:t>
        <a:bodyPr/>
        <a:lstStyle/>
        <a:p>
          <a:pPr algn="ctr"/>
          <a:endParaRPr lang="en-US" sz="2400" b="1">
            <a:solidFill>
              <a:schemeClr val="tx1"/>
            </a:solidFill>
            <a:latin typeface="微软雅黑" panose="020B0503020204020204" pitchFamily="34" charset="-122"/>
            <a:ea typeface="微软雅黑" panose="020B0503020204020204" pitchFamily="34" charset="-122"/>
          </a:endParaRPr>
        </a:p>
      </dgm:t>
    </dgm:pt>
    <dgm:pt modelId="{E15945D5-942B-4A46-BCAD-E630B765169A}">
      <dgm:prSet phldrT="[Text]" custT="1"/>
      <dgm:spPr/>
      <dgm:t>
        <a:bodyPr/>
        <a:lstStyle/>
        <a:p>
          <a:pPr algn="ctr"/>
          <a:r>
            <a:rPr lang="zh-CN" altLang="en-US" sz="2400" b="1" dirty="0" smtClean="0">
              <a:solidFill>
                <a:schemeClr val="tx1"/>
              </a:solidFill>
              <a:latin typeface="微软雅黑" panose="020B0503020204020204" pitchFamily="34" charset="-122"/>
              <a:ea typeface="微软雅黑" panose="020B0503020204020204" pitchFamily="34" charset="-122"/>
            </a:rPr>
            <a:t>基于文本的消息传递</a:t>
          </a:r>
          <a:endParaRPr lang="en-US" sz="2400" b="1" dirty="0">
            <a:solidFill>
              <a:schemeClr val="tx1"/>
            </a:solidFill>
            <a:latin typeface="微软雅黑" panose="020B0503020204020204" pitchFamily="34" charset="-122"/>
            <a:ea typeface="微软雅黑" panose="020B0503020204020204" pitchFamily="34" charset="-122"/>
          </a:endParaRPr>
        </a:p>
      </dgm:t>
    </dgm:pt>
    <dgm:pt modelId="{D675EB44-B946-4A25-B169-5C567A8DE4A8}" type="parTrans" cxnId="{05333419-7D85-4491-8A7C-1DDD4AEEEC8D}">
      <dgm:prSet/>
      <dgm:spPr/>
      <dgm:t>
        <a:bodyPr/>
        <a:lstStyle/>
        <a:p>
          <a:pPr algn="ctr"/>
          <a:endParaRPr lang="en-US" sz="2400" b="1">
            <a:solidFill>
              <a:schemeClr val="tx1"/>
            </a:solidFill>
            <a:latin typeface="微软雅黑" panose="020B0503020204020204" pitchFamily="34" charset="-122"/>
            <a:ea typeface="微软雅黑" panose="020B0503020204020204" pitchFamily="34" charset="-122"/>
          </a:endParaRPr>
        </a:p>
      </dgm:t>
    </dgm:pt>
    <dgm:pt modelId="{36063DC9-BF16-490C-B940-7A07C461EDD6}" type="sibTrans" cxnId="{05333419-7D85-4491-8A7C-1DDD4AEEEC8D}">
      <dgm:prSet/>
      <dgm:spPr/>
      <dgm:t>
        <a:bodyPr/>
        <a:lstStyle/>
        <a:p>
          <a:pPr algn="ctr"/>
          <a:endParaRPr lang="en-US" sz="2400" b="1">
            <a:solidFill>
              <a:schemeClr val="tx1"/>
            </a:solidFill>
            <a:latin typeface="微软雅黑" panose="020B0503020204020204" pitchFamily="34" charset="-122"/>
            <a:ea typeface="微软雅黑" panose="020B0503020204020204" pitchFamily="34" charset="-122"/>
          </a:endParaRPr>
        </a:p>
      </dgm:t>
    </dgm:pt>
    <dgm:pt modelId="{52763873-C8C0-45ED-812B-1F331A7ACFEB}" type="pres">
      <dgm:prSet presAssocID="{C9C6B48F-01BC-44F2-BFEE-B744BC9FEF25}" presName="linear" presStyleCnt="0">
        <dgm:presLayoutVars>
          <dgm:animLvl val="lvl"/>
          <dgm:resizeHandles val="exact"/>
        </dgm:presLayoutVars>
      </dgm:prSet>
      <dgm:spPr/>
      <dgm:t>
        <a:bodyPr/>
        <a:lstStyle/>
        <a:p>
          <a:endParaRPr lang="en-US"/>
        </a:p>
      </dgm:t>
    </dgm:pt>
    <dgm:pt modelId="{8B7904F2-DA31-4321-B153-4552DAE5CD93}" type="pres">
      <dgm:prSet presAssocID="{AD0A4FE3-F8AB-40EE-AAD9-DE23DF6E3984}" presName="parentText" presStyleLbl="node1" presStyleIdx="0" presStyleCnt="3">
        <dgm:presLayoutVars>
          <dgm:chMax val="0"/>
          <dgm:bulletEnabled val="1"/>
        </dgm:presLayoutVars>
      </dgm:prSet>
      <dgm:spPr/>
      <dgm:t>
        <a:bodyPr/>
        <a:lstStyle/>
        <a:p>
          <a:endParaRPr lang="en-US"/>
        </a:p>
      </dgm:t>
    </dgm:pt>
    <dgm:pt modelId="{E3546272-F5FE-4492-874D-8EF8AFEEFD2C}" type="pres">
      <dgm:prSet presAssocID="{95E5C3CC-530C-4381-9AF7-1AD766863C75}" presName="spacer" presStyleCnt="0"/>
      <dgm:spPr/>
      <dgm:t>
        <a:bodyPr/>
        <a:lstStyle/>
        <a:p>
          <a:endParaRPr lang="en-US"/>
        </a:p>
      </dgm:t>
    </dgm:pt>
    <dgm:pt modelId="{2D226C14-2DE9-4050-8960-FD43A07D0C26}" type="pres">
      <dgm:prSet presAssocID="{525667F7-4134-462A-8EC1-C6586EDB3706}" presName="parentText" presStyleLbl="node1" presStyleIdx="1" presStyleCnt="3">
        <dgm:presLayoutVars>
          <dgm:chMax val="0"/>
          <dgm:bulletEnabled val="1"/>
        </dgm:presLayoutVars>
      </dgm:prSet>
      <dgm:spPr/>
      <dgm:t>
        <a:bodyPr/>
        <a:lstStyle/>
        <a:p>
          <a:endParaRPr lang="en-US"/>
        </a:p>
      </dgm:t>
    </dgm:pt>
    <dgm:pt modelId="{1CC6FBB5-DF50-4182-A7DF-7B4B471AF1B0}" type="pres">
      <dgm:prSet presAssocID="{34D440C8-EC0D-48AD-B265-6E4B3F5FA7DC}" presName="spacer" presStyleCnt="0"/>
      <dgm:spPr/>
      <dgm:t>
        <a:bodyPr/>
        <a:lstStyle/>
        <a:p>
          <a:endParaRPr lang="en-US"/>
        </a:p>
      </dgm:t>
    </dgm:pt>
    <dgm:pt modelId="{E85905E3-C7C0-4AD9-8A7F-B962D3B047A4}" type="pres">
      <dgm:prSet presAssocID="{E15945D5-942B-4A46-BCAD-E630B765169A}" presName="parentText" presStyleLbl="node1" presStyleIdx="2" presStyleCnt="3">
        <dgm:presLayoutVars>
          <dgm:chMax val="0"/>
          <dgm:bulletEnabled val="1"/>
        </dgm:presLayoutVars>
      </dgm:prSet>
      <dgm:spPr/>
      <dgm:t>
        <a:bodyPr/>
        <a:lstStyle/>
        <a:p>
          <a:endParaRPr lang="en-US"/>
        </a:p>
      </dgm:t>
    </dgm:pt>
  </dgm:ptLst>
  <dgm:cxnLst>
    <dgm:cxn modelId="{056A8A5A-21A7-4396-90FB-E7143E7BF9C6}" type="presOf" srcId="{C9C6B48F-01BC-44F2-BFEE-B744BC9FEF25}" destId="{52763873-C8C0-45ED-812B-1F331A7ACFEB}" srcOrd="0" destOrd="0" presId="urn:microsoft.com/office/officeart/2005/8/layout/vList2"/>
    <dgm:cxn modelId="{3085DEC6-38E2-4039-8135-4243FC0A40B7}" type="presOf" srcId="{E15945D5-942B-4A46-BCAD-E630B765169A}" destId="{E85905E3-C7C0-4AD9-8A7F-B962D3B047A4}" srcOrd="0" destOrd="0" presId="urn:microsoft.com/office/officeart/2005/8/layout/vList2"/>
    <dgm:cxn modelId="{05333419-7D85-4491-8A7C-1DDD4AEEEC8D}" srcId="{C9C6B48F-01BC-44F2-BFEE-B744BC9FEF25}" destId="{E15945D5-942B-4A46-BCAD-E630B765169A}" srcOrd="2" destOrd="0" parTransId="{D675EB44-B946-4A25-B169-5C567A8DE4A8}" sibTransId="{36063DC9-BF16-490C-B940-7A07C461EDD6}"/>
    <dgm:cxn modelId="{0B470C30-4D88-4B38-8515-559F59FF1F4D}" srcId="{C9C6B48F-01BC-44F2-BFEE-B744BC9FEF25}" destId="{AD0A4FE3-F8AB-40EE-AAD9-DE23DF6E3984}" srcOrd="0" destOrd="0" parTransId="{AC758D8A-215C-4407-A2B9-211104F51154}" sibTransId="{95E5C3CC-530C-4381-9AF7-1AD766863C75}"/>
    <dgm:cxn modelId="{1F0206F4-E077-496C-8A2F-0A309E98DA60}" type="presOf" srcId="{AD0A4FE3-F8AB-40EE-AAD9-DE23DF6E3984}" destId="{8B7904F2-DA31-4321-B153-4552DAE5CD93}" srcOrd="0" destOrd="0" presId="urn:microsoft.com/office/officeart/2005/8/layout/vList2"/>
    <dgm:cxn modelId="{84497364-9C10-40B2-866F-930D1BED4371}" type="presOf" srcId="{525667F7-4134-462A-8EC1-C6586EDB3706}" destId="{2D226C14-2DE9-4050-8960-FD43A07D0C26}" srcOrd="0" destOrd="0" presId="urn:microsoft.com/office/officeart/2005/8/layout/vList2"/>
    <dgm:cxn modelId="{69EFD3C2-ACE0-4D49-A9CA-EDAB580F0059}" srcId="{C9C6B48F-01BC-44F2-BFEE-B744BC9FEF25}" destId="{525667F7-4134-462A-8EC1-C6586EDB3706}" srcOrd="1" destOrd="0" parTransId="{DEC6BAEE-F2EA-488E-B7E0-F7A21EC3ADD7}" sibTransId="{34D440C8-EC0D-48AD-B265-6E4B3F5FA7DC}"/>
    <dgm:cxn modelId="{F9ED0FCE-1745-4DAB-B8B1-DC8B44707416}" type="presParOf" srcId="{52763873-C8C0-45ED-812B-1F331A7ACFEB}" destId="{8B7904F2-DA31-4321-B153-4552DAE5CD93}" srcOrd="0" destOrd="0" presId="urn:microsoft.com/office/officeart/2005/8/layout/vList2"/>
    <dgm:cxn modelId="{30AB7B56-2199-4D88-B591-A3E23FC885F0}" type="presParOf" srcId="{52763873-C8C0-45ED-812B-1F331A7ACFEB}" destId="{E3546272-F5FE-4492-874D-8EF8AFEEFD2C}" srcOrd="1" destOrd="0" presId="urn:microsoft.com/office/officeart/2005/8/layout/vList2"/>
    <dgm:cxn modelId="{497ED8E6-B08B-4764-88CA-D96FB445AFD8}" type="presParOf" srcId="{52763873-C8C0-45ED-812B-1F331A7ACFEB}" destId="{2D226C14-2DE9-4050-8960-FD43A07D0C26}" srcOrd="2" destOrd="0" presId="urn:microsoft.com/office/officeart/2005/8/layout/vList2"/>
    <dgm:cxn modelId="{7E1CD7F8-97ED-457B-B10F-7F87A838ABC6}" type="presParOf" srcId="{52763873-C8C0-45ED-812B-1F331A7ACFEB}" destId="{1CC6FBB5-DF50-4182-A7DF-7B4B471AF1B0}" srcOrd="3" destOrd="0" presId="urn:microsoft.com/office/officeart/2005/8/layout/vList2"/>
    <dgm:cxn modelId="{C7CE3EC5-C201-4EA6-A8C4-74E1299B2E4E}" type="presParOf" srcId="{52763873-C8C0-45ED-812B-1F331A7ACFEB}" destId="{E85905E3-C7C0-4AD9-8A7F-B962D3B047A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11429DE5-9F49-414D-940C-59C4FE7EADD3}" type="doc">
      <dgm:prSet loTypeId="urn:microsoft.com/office/officeart/2008/layout/PictureAccentList" loCatId="list" qsTypeId="urn:microsoft.com/office/officeart/2005/8/quickstyle/simple1" qsCatId="simple" csTypeId="urn:microsoft.com/office/officeart/2005/8/colors/accent1_5" csCatId="accent1" phldr="1"/>
      <dgm:spPr/>
      <dgm:t>
        <a:bodyPr/>
        <a:lstStyle/>
        <a:p>
          <a:endParaRPr lang="en-US"/>
        </a:p>
      </dgm:t>
    </dgm:pt>
    <dgm:pt modelId="{16E8449B-D628-45FA-B7CB-DA473B984208}">
      <dgm:prSet phldrT="[Text]" custT="1"/>
      <dgm:spPr/>
      <dgm:t>
        <a:bodyPr/>
        <a:lstStyle/>
        <a:p>
          <a:pPr algn="ctr"/>
          <a:r>
            <a:rPr lang="en-US" sz="2400" b="1" dirty="0" smtClean="0">
              <a:solidFill>
                <a:schemeClr val="tx1"/>
              </a:solidFill>
              <a:latin typeface="微软雅黑" panose="020B0503020204020204" pitchFamily="34" charset="-122"/>
              <a:ea typeface="微软雅黑" panose="020B0503020204020204" pitchFamily="34" charset="-122"/>
            </a:rPr>
            <a:t>SOA</a:t>
          </a:r>
          <a:r>
            <a:rPr lang="zh-CN" altLang="en-US" sz="2400" b="1" dirty="0" smtClean="0">
              <a:solidFill>
                <a:schemeClr val="tx1"/>
              </a:solidFill>
              <a:latin typeface="微软雅黑" panose="020B0503020204020204" pitchFamily="34" charset="-122"/>
              <a:ea typeface="微软雅黑" panose="020B0503020204020204" pitchFamily="34" charset="-122"/>
            </a:rPr>
            <a:t>的实践必须遵循以下原则</a:t>
          </a:r>
          <a:endParaRPr lang="en-US" sz="2400" b="1" dirty="0">
            <a:solidFill>
              <a:schemeClr val="tx1"/>
            </a:solidFill>
            <a:latin typeface="微软雅黑" panose="020B0503020204020204" pitchFamily="34" charset="-122"/>
            <a:ea typeface="微软雅黑" panose="020B0503020204020204" pitchFamily="34" charset="-122"/>
          </a:endParaRPr>
        </a:p>
      </dgm:t>
    </dgm:pt>
    <dgm:pt modelId="{273414B3-4597-4F78-9A81-827F17C48E30}" type="parTrans" cxnId="{8846961B-62A9-4CDF-BC8D-A147511A3E79}">
      <dgm:prSet/>
      <dgm:spPr/>
      <dgm:t>
        <a:bodyPr/>
        <a:lstStyle/>
        <a:p>
          <a:endParaRPr lang="en-US" b="1">
            <a:solidFill>
              <a:schemeClr val="tx1"/>
            </a:solidFill>
            <a:latin typeface="微软雅黑" panose="020B0503020204020204" pitchFamily="34" charset="-122"/>
            <a:ea typeface="微软雅黑" panose="020B0503020204020204" pitchFamily="34" charset="-122"/>
          </a:endParaRPr>
        </a:p>
      </dgm:t>
    </dgm:pt>
    <dgm:pt modelId="{684A9823-84E1-4122-B967-8D9586332E38}" type="sibTrans" cxnId="{8846961B-62A9-4CDF-BC8D-A147511A3E79}">
      <dgm:prSet/>
      <dgm:spPr/>
      <dgm:t>
        <a:bodyPr/>
        <a:lstStyle/>
        <a:p>
          <a:endParaRPr lang="en-US" b="1">
            <a:solidFill>
              <a:schemeClr val="tx1"/>
            </a:solidFill>
            <a:latin typeface="微软雅黑" panose="020B0503020204020204" pitchFamily="34" charset="-122"/>
            <a:ea typeface="微软雅黑" panose="020B0503020204020204" pitchFamily="34" charset="-122"/>
          </a:endParaRPr>
        </a:p>
      </dgm:t>
    </dgm:pt>
    <dgm:pt modelId="{D575BAD2-84C0-49D7-9A84-B68191CD551E}">
      <dgm:prSet phldrT="[Text]" custT="1"/>
      <dgm:spPr/>
      <dgm:t>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业务驱动服务，服务驱动技术</a:t>
          </a:r>
          <a:endParaRPr lang="en-US" sz="2000" b="1" dirty="0">
            <a:solidFill>
              <a:schemeClr val="tx1"/>
            </a:solidFill>
            <a:latin typeface="微软雅黑" panose="020B0503020204020204" pitchFamily="34" charset="-122"/>
            <a:ea typeface="微软雅黑" panose="020B0503020204020204" pitchFamily="34" charset="-122"/>
          </a:endParaRPr>
        </a:p>
      </dgm:t>
    </dgm:pt>
    <dgm:pt modelId="{FF032D9E-67E6-4762-866B-4A045CE6C768}" type="parTrans" cxnId="{063A4DBC-7BD8-469A-8565-AA39D0C15103}">
      <dgm:prSet/>
      <dgm:spPr/>
      <dgm:t>
        <a:bodyPr/>
        <a:lstStyle/>
        <a:p>
          <a:endParaRPr lang="en-US" b="1">
            <a:solidFill>
              <a:schemeClr val="tx1"/>
            </a:solidFill>
            <a:latin typeface="微软雅黑" panose="020B0503020204020204" pitchFamily="34" charset="-122"/>
            <a:ea typeface="微软雅黑" panose="020B0503020204020204" pitchFamily="34" charset="-122"/>
          </a:endParaRPr>
        </a:p>
      </dgm:t>
    </dgm:pt>
    <dgm:pt modelId="{1B9DAC11-9006-4E8B-A636-C97D1C9016D9}" type="sibTrans" cxnId="{063A4DBC-7BD8-469A-8565-AA39D0C15103}">
      <dgm:prSet/>
      <dgm:spPr/>
      <dgm:t>
        <a:bodyPr/>
        <a:lstStyle/>
        <a:p>
          <a:endParaRPr lang="en-US" b="1">
            <a:solidFill>
              <a:schemeClr val="tx1"/>
            </a:solidFill>
            <a:latin typeface="微软雅黑" panose="020B0503020204020204" pitchFamily="34" charset="-122"/>
            <a:ea typeface="微软雅黑" panose="020B0503020204020204" pitchFamily="34" charset="-122"/>
          </a:endParaRPr>
        </a:p>
      </dgm:t>
    </dgm:pt>
    <dgm:pt modelId="{DE270853-8C94-4DDD-B74D-6228470B1D7A}">
      <dgm:prSet phldrT="[Text]" custT="1"/>
      <dgm:spPr/>
      <dgm:t>
        <a:bodyPr/>
        <a:lstStyle/>
        <a:p>
          <a:pPr algn="ctr"/>
          <a:r>
            <a:rPr lang="zh-CN" altLang="en-US" sz="2000" b="1" smtClean="0">
              <a:solidFill>
                <a:schemeClr val="tx1"/>
              </a:solidFill>
              <a:latin typeface="微软雅黑" panose="020B0503020204020204" pitchFamily="34" charset="-122"/>
              <a:ea typeface="微软雅黑" panose="020B0503020204020204" pitchFamily="34" charset="-122"/>
            </a:rPr>
            <a:t>业务敏捷是基本的业务需求</a:t>
          </a:r>
          <a:endParaRPr lang="en-US" sz="2000" b="1" dirty="0">
            <a:solidFill>
              <a:schemeClr val="tx1"/>
            </a:solidFill>
            <a:latin typeface="微软雅黑" panose="020B0503020204020204" pitchFamily="34" charset="-122"/>
            <a:ea typeface="微软雅黑" panose="020B0503020204020204" pitchFamily="34" charset="-122"/>
          </a:endParaRPr>
        </a:p>
      </dgm:t>
    </dgm:pt>
    <dgm:pt modelId="{FA8D03ED-34CA-4F22-B52C-D8DB7AD959EF}" type="parTrans" cxnId="{E642F6EE-894D-48C6-97D9-6B77A9723728}">
      <dgm:prSet/>
      <dgm:spPr/>
      <dgm:t>
        <a:bodyPr/>
        <a:lstStyle/>
        <a:p>
          <a:endParaRPr lang="en-US" b="1">
            <a:solidFill>
              <a:schemeClr val="tx1"/>
            </a:solidFill>
            <a:latin typeface="微软雅黑" panose="020B0503020204020204" pitchFamily="34" charset="-122"/>
            <a:ea typeface="微软雅黑" panose="020B0503020204020204" pitchFamily="34" charset="-122"/>
          </a:endParaRPr>
        </a:p>
      </dgm:t>
    </dgm:pt>
    <dgm:pt modelId="{8E5EF19D-2A72-44D0-B6AA-E0FF77FEBBB1}" type="sibTrans" cxnId="{E642F6EE-894D-48C6-97D9-6B77A9723728}">
      <dgm:prSet/>
      <dgm:spPr/>
      <dgm:t>
        <a:bodyPr/>
        <a:lstStyle/>
        <a:p>
          <a:endParaRPr lang="en-US" b="1">
            <a:solidFill>
              <a:schemeClr val="tx1"/>
            </a:solidFill>
            <a:latin typeface="微软雅黑" panose="020B0503020204020204" pitchFamily="34" charset="-122"/>
            <a:ea typeface="微软雅黑" panose="020B0503020204020204" pitchFamily="34" charset="-122"/>
          </a:endParaRPr>
        </a:p>
      </dgm:t>
    </dgm:pt>
    <dgm:pt modelId="{C7CE05FF-211B-49B0-A30A-6F1AD99E1C09}">
      <dgm:prSet phldrT="[Text]" custT="1"/>
      <dgm:spPr/>
      <dgm:t>
        <a:bodyPr/>
        <a:lstStyle/>
        <a:p>
          <a:pPr algn="ctr"/>
          <a:r>
            <a:rPr lang="zh-CN" altLang="en-US" sz="2000" b="1" smtClean="0">
              <a:solidFill>
                <a:schemeClr val="tx1"/>
              </a:solidFill>
              <a:latin typeface="微软雅黑" panose="020B0503020204020204" pitchFamily="34" charset="-122"/>
              <a:ea typeface="微软雅黑" panose="020B0503020204020204" pitchFamily="34" charset="-122"/>
            </a:rPr>
            <a:t>一个成功的</a:t>
          </a:r>
          <a:r>
            <a:rPr lang="en-US" altLang="zh-CN" sz="2000" b="1" smtClean="0">
              <a:solidFill>
                <a:schemeClr val="tx1"/>
              </a:solidFill>
              <a:latin typeface="微软雅黑" panose="020B0503020204020204" pitchFamily="34" charset="-122"/>
              <a:ea typeface="微软雅黑" panose="020B0503020204020204" pitchFamily="34" charset="-122"/>
            </a:rPr>
            <a:t>SOA</a:t>
          </a:r>
          <a:r>
            <a:rPr lang="zh-CN" altLang="en-US" sz="2000" b="1" smtClean="0">
              <a:solidFill>
                <a:schemeClr val="tx1"/>
              </a:solidFill>
              <a:latin typeface="微软雅黑" panose="020B0503020204020204" pitchFamily="34" charset="-122"/>
              <a:ea typeface="微软雅黑" panose="020B0503020204020204" pitchFamily="34" charset="-122"/>
            </a:rPr>
            <a:t>总在变化之中</a:t>
          </a:r>
          <a:endParaRPr lang="en-US" sz="2000" b="1" dirty="0">
            <a:solidFill>
              <a:schemeClr val="tx1"/>
            </a:solidFill>
            <a:latin typeface="微软雅黑" panose="020B0503020204020204" pitchFamily="34" charset="-122"/>
            <a:ea typeface="微软雅黑" panose="020B0503020204020204" pitchFamily="34" charset="-122"/>
          </a:endParaRPr>
        </a:p>
      </dgm:t>
    </dgm:pt>
    <dgm:pt modelId="{B457E807-5766-403D-BDD7-C3D42E0BCF19}" type="parTrans" cxnId="{17C25FC9-9EC7-4682-B897-E724455B3811}">
      <dgm:prSet/>
      <dgm:spPr/>
      <dgm:t>
        <a:bodyPr/>
        <a:lstStyle/>
        <a:p>
          <a:endParaRPr lang="en-US" b="1">
            <a:solidFill>
              <a:schemeClr val="tx1"/>
            </a:solidFill>
            <a:latin typeface="微软雅黑" panose="020B0503020204020204" pitchFamily="34" charset="-122"/>
            <a:ea typeface="微软雅黑" panose="020B0503020204020204" pitchFamily="34" charset="-122"/>
          </a:endParaRPr>
        </a:p>
      </dgm:t>
    </dgm:pt>
    <dgm:pt modelId="{DB19FD9E-7160-4E15-AD2E-867F0BA1E46E}" type="sibTrans" cxnId="{17C25FC9-9EC7-4682-B897-E724455B3811}">
      <dgm:prSet/>
      <dgm:spPr/>
      <dgm:t>
        <a:bodyPr/>
        <a:lstStyle/>
        <a:p>
          <a:endParaRPr lang="en-US" b="1">
            <a:solidFill>
              <a:schemeClr val="tx1"/>
            </a:solidFill>
            <a:latin typeface="微软雅黑" panose="020B0503020204020204" pitchFamily="34" charset="-122"/>
            <a:ea typeface="微软雅黑" panose="020B0503020204020204" pitchFamily="34" charset="-122"/>
          </a:endParaRPr>
        </a:p>
      </dgm:t>
    </dgm:pt>
    <dgm:pt modelId="{6F48D222-2D90-4C64-9C87-E8DE783973D7}" type="pres">
      <dgm:prSet presAssocID="{11429DE5-9F49-414D-940C-59C4FE7EADD3}" presName="layout" presStyleCnt="0">
        <dgm:presLayoutVars>
          <dgm:chMax/>
          <dgm:chPref/>
          <dgm:dir/>
          <dgm:animOne val="branch"/>
          <dgm:animLvl val="lvl"/>
          <dgm:resizeHandles/>
        </dgm:presLayoutVars>
      </dgm:prSet>
      <dgm:spPr/>
      <dgm:t>
        <a:bodyPr/>
        <a:lstStyle/>
        <a:p>
          <a:endParaRPr lang="en-US"/>
        </a:p>
      </dgm:t>
    </dgm:pt>
    <dgm:pt modelId="{5FFC9A19-6BD5-47E7-B750-4E2CDF7C7B63}" type="pres">
      <dgm:prSet presAssocID="{16E8449B-D628-45FA-B7CB-DA473B984208}" presName="root" presStyleCnt="0">
        <dgm:presLayoutVars>
          <dgm:chMax/>
          <dgm:chPref val="4"/>
        </dgm:presLayoutVars>
      </dgm:prSet>
      <dgm:spPr/>
      <dgm:t>
        <a:bodyPr/>
        <a:lstStyle/>
        <a:p>
          <a:endParaRPr lang="en-US"/>
        </a:p>
      </dgm:t>
    </dgm:pt>
    <dgm:pt modelId="{3FFB7C48-C68B-4CE2-8C5E-B9C78C317769}" type="pres">
      <dgm:prSet presAssocID="{16E8449B-D628-45FA-B7CB-DA473B984208}" presName="rootComposite" presStyleCnt="0">
        <dgm:presLayoutVars/>
      </dgm:prSet>
      <dgm:spPr/>
      <dgm:t>
        <a:bodyPr/>
        <a:lstStyle/>
        <a:p>
          <a:endParaRPr lang="en-US"/>
        </a:p>
      </dgm:t>
    </dgm:pt>
    <dgm:pt modelId="{C22A9901-581E-49B6-8A47-3E12F66D1467}" type="pres">
      <dgm:prSet presAssocID="{16E8449B-D628-45FA-B7CB-DA473B984208}" presName="rootText" presStyleLbl="node0" presStyleIdx="0" presStyleCnt="1">
        <dgm:presLayoutVars>
          <dgm:chMax/>
          <dgm:chPref val="4"/>
        </dgm:presLayoutVars>
      </dgm:prSet>
      <dgm:spPr/>
      <dgm:t>
        <a:bodyPr/>
        <a:lstStyle/>
        <a:p>
          <a:endParaRPr lang="en-US"/>
        </a:p>
      </dgm:t>
    </dgm:pt>
    <dgm:pt modelId="{E6CDA4C2-8040-4BCB-A94A-450F5E635B3A}" type="pres">
      <dgm:prSet presAssocID="{16E8449B-D628-45FA-B7CB-DA473B984208}" presName="childShape" presStyleCnt="0">
        <dgm:presLayoutVars>
          <dgm:chMax val="0"/>
          <dgm:chPref val="0"/>
        </dgm:presLayoutVars>
      </dgm:prSet>
      <dgm:spPr/>
      <dgm:t>
        <a:bodyPr/>
        <a:lstStyle/>
        <a:p>
          <a:endParaRPr lang="en-US"/>
        </a:p>
      </dgm:t>
    </dgm:pt>
    <dgm:pt modelId="{BBAD0110-8B25-4B02-9C0D-53F6E5699A21}" type="pres">
      <dgm:prSet presAssocID="{D575BAD2-84C0-49D7-9A84-B68191CD551E}" presName="childComposite" presStyleCnt="0">
        <dgm:presLayoutVars>
          <dgm:chMax val="0"/>
          <dgm:chPref val="0"/>
        </dgm:presLayoutVars>
      </dgm:prSet>
      <dgm:spPr/>
      <dgm:t>
        <a:bodyPr/>
        <a:lstStyle/>
        <a:p>
          <a:endParaRPr lang="en-US"/>
        </a:p>
      </dgm:t>
    </dgm:pt>
    <dgm:pt modelId="{9D984ED7-F79D-43DF-94A3-6BB51C11839C}" type="pres">
      <dgm:prSet presAssocID="{D575BAD2-84C0-49D7-9A84-B68191CD551E}" presName="Image" presStyleLbl="node1" presStyleIdx="0" presStyleCnt="3"/>
      <dgm:spPr/>
      <dgm:t>
        <a:bodyPr/>
        <a:lstStyle/>
        <a:p>
          <a:endParaRPr lang="en-US"/>
        </a:p>
      </dgm:t>
    </dgm:pt>
    <dgm:pt modelId="{D0E0C234-102E-49A4-8C5D-E8EC43EA49A1}" type="pres">
      <dgm:prSet presAssocID="{D575BAD2-84C0-49D7-9A84-B68191CD551E}" presName="childText" presStyleLbl="lnNode1" presStyleIdx="0" presStyleCnt="3">
        <dgm:presLayoutVars>
          <dgm:chMax val="0"/>
          <dgm:chPref val="0"/>
          <dgm:bulletEnabled val="1"/>
        </dgm:presLayoutVars>
      </dgm:prSet>
      <dgm:spPr/>
      <dgm:t>
        <a:bodyPr/>
        <a:lstStyle/>
        <a:p>
          <a:endParaRPr lang="en-US"/>
        </a:p>
      </dgm:t>
    </dgm:pt>
    <dgm:pt modelId="{82195BE7-35E6-4959-9B07-6B46B097771D}" type="pres">
      <dgm:prSet presAssocID="{DE270853-8C94-4DDD-B74D-6228470B1D7A}" presName="childComposite" presStyleCnt="0">
        <dgm:presLayoutVars>
          <dgm:chMax val="0"/>
          <dgm:chPref val="0"/>
        </dgm:presLayoutVars>
      </dgm:prSet>
      <dgm:spPr/>
      <dgm:t>
        <a:bodyPr/>
        <a:lstStyle/>
        <a:p>
          <a:endParaRPr lang="en-US"/>
        </a:p>
      </dgm:t>
    </dgm:pt>
    <dgm:pt modelId="{1A4B442C-1A58-498C-AE53-2AC88A2BFE89}" type="pres">
      <dgm:prSet presAssocID="{DE270853-8C94-4DDD-B74D-6228470B1D7A}" presName="Image" presStyleLbl="node1" presStyleIdx="1" presStyleCnt="3"/>
      <dgm:spPr/>
      <dgm:t>
        <a:bodyPr/>
        <a:lstStyle/>
        <a:p>
          <a:endParaRPr lang="en-US"/>
        </a:p>
      </dgm:t>
    </dgm:pt>
    <dgm:pt modelId="{A44C1245-3DB9-43F7-9F2E-954A8D9B5746}" type="pres">
      <dgm:prSet presAssocID="{DE270853-8C94-4DDD-B74D-6228470B1D7A}" presName="childText" presStyleLbl="lnNode1" presStyleIdx="1" presStyleCnt="3">
        <dgm:presLayoutVars>
          <dgm:chMax val="0"/>
          <dgm:chPref val="0"/>
          <dgm:bulletEnabled val="1"/>
        </dgm:presLayoutVars>
      </dgm:prSet>
      <dgm:spPr/>
      <dgm:t>
        <a:bodyPr/>
        <a:lstStyle/>
        <a:p>
          <a:endParaRPr lang="en-US"/>
        </a:p>
      </dgm:t>
    </dgm:pt>
    <dgm:pt modelId="{65EBD48C-C1F1-4D08-A020-F7813F1E232A}" type="pres">
      <dgm:prSet presAssocID="{C7CE05FF-211B-49B0-A30A-6F1AD99E1C09}" presName="childComposite" presStyleCnt="0">
        <dgm:presLayoutVars>
          <dgm:chMax val="0"/>
          <dgm:chPref val="0"/>
        </dgm:presLayoutVars>
      </dgm:prSet>
      <dgm:spPr/>
      <dgm:t>
        <a:bodyPr/>
        <a:lstStyle/>
        <a:p>
          <a:endParaRPr lang="en-US"/>
        </a:p>
      </dgm:t>
    </dgm:pt>
    <dgm:pt modelId="{D05BEA7F-A5C4-439F-8313-1B4FCD08D04B}" type="pres">
      <dgm:prSet presAssocID="{C7CE05FF-211B-49B0-A30A-6F1AD99E1C09}" presName="Image" presStyleLbl="node1" presStyleIdx="2" presStyleCnt="3"/>
      <dgm:spPr/>
      <dgm:t>
        <a:bodyPr/>
        <a:lstStyle/>
        <a:p>
          <a:endParaRPr lang="en-US"/>
        </a:p>
      </dgm:t>
    </dgm:pt>
    <dgm:pt modelId="{340DB419-EC44-4312-A85B-673251B53EDF}" type="pres">
      <dgm:prSet presAssocID="{C7CE05FF-211B-49B0-A30A-6F1AD99E1C09}" presName="childText" presStyleLbl="lnNode1" presStyleIdx="2" presStyleCnt="3">
        <dgm:presLayoutVars>
          <dgm:chMax val="0"/>
          <dgm:chPref val="0"/>
          <dgm:bulletEnabled val="1"/>
        </dgm:presLayoutVars>
      </dgm:prSet>
      <dgm:spPr/>
      <dgm:t>
        <a:bodyPr/>
        <a:lstStyle/>
        <a:p>
          <a:endParaRPr lang="en-US"/>
        </a:p>
      </dgm:t>
    </dgm:pt>
  </dgm:ptLst>
  <dgm:cxnLst>
    <dgm:cxn modelId="{17C25FC9-9EC7-4682-B897-E724455B3811}" srcId="{16E8449B-D628-45FA-B7CB-DA473B984208}" destId="{C7CE05FF-211B-49B0-A30A-6F1AD99E1C09}" srcOrd="2" destOrd="0" parTransId="{B457E807-5766-403D-BDD7-C3D42E0BCF19}" sibTransId="{DB19FD9E-7160-4E15-AD2E-867F0BA1E46E}"/>
    <dgm:cxn modelId="{063A4DBC-7BD8-469A-8565-AA39D0C15103}" srcId="{16E8449B-D628-45FA-B7CB-DA473B984208}" destId="{D575BAD2-84C0-49D7-9A84-B68191CD551E}" srcOrd="0" destOrd="0" parTransId="{FF032D9E-67E6-4762-866B-4A045CE6C768}" sibTransId="{1B9DAC11-9006-4E8B-A636-C97D1C9016D9}"/>
    <dgm:cxn modelId="{E642F6EE-894D-48C6-97D9-6B77A9723728}" srcId="{16E8449B-D628-45FA-B7CB-DA473B984208}" destId="{DE270853-8C94-4DDD-B74D-6228470B1D7A}" srcOrd="1" destOrd="0" parTransId="{FA8D03ED-34CA-4F22-B52C-D8DB7AD959EF}" sibTransId="{8E5EF19D-2A72-44D0-B6AA-E0FF77FEBBB1}"/>
    <dgm:cxn modelId="{6C01DCA3-6DD1-4EDF-AB48-974F688F6EC6}" type="presOf" srcId="{C7CE05FF-211B-49B0-A30A-6F1AD99E1C09}" destId="{340DB419-EC44-4312-A85B-673251B53EDF}" srcOrd="0" destOrd="0" presId="urn:microsoft.com/office/officeart/2008/layout/PictureAccentList"/>
    <dgm:cxn modelId="{03D37AE5-C380-4D84-BF4E-CA20F752A24A}" type="presOf" srcId="{D575BAD2-84C0-49D7-9A84-B68191CD551E}" destId="{D0E0C234-102E-49A4-8C5D-E8EC43EA49A1}" srcOrd="0" destOrd="0" presId="urn:microsoft.com/office/officeart/2008/layout/PictureAccentList"/>
    <dgm:cxn modelId="{8846961B-62A9-4CDF-BC8D-A147511A3E79}" srcId="{11429DE5-9F49-414D-940C-59C4FE7EADD3}" destId="{16E8449B-D628-45FA-B7CB-DA473B984208}" srcOrd="0" destOrd="0" parTransId="{273414B3-4597-4F78-9A81-827F17C48E30}" sibTransId="{684A9823-84E1-4122-B967-8D9586332E38}"/>
    <dgm:cxn modelId="{1C4DAAD0-852A-49CE-9797-A39931AE891C}" type="presOf" srcId="{DE270853-8C94-4DDD-B74D-6228470B1D7A}" destId="{A44C1245-3DB9-43F7-9F2E-954A8D9B5746}" srcOrd="0" destOrd="0" presId="urn:microsoft.com/office/officeart/2008/layout/PictureAccentList"/>
    <dgm:cxn modelId="{7BC263E6-0EF0-4E95-ABC7-E6C1F2A1B83F}" type="presOf" srcId="{11429DE5-9F49-414D-940C-59C4FE7EADD3}" destId="{6F48D222-2D90-4C64-9C87-E8DE783973D7}" srcOrd="0" destOrd="0" presId="urn:microsoft.com/office/officeart/2008/layout/PictureAccentList"/>
    <dgm:cxn modelId="{759554A1-7B7B-4524-BDFF-9B4817200E7E}" type="presOf" srcId="{16E8449B-D628-45FA-B7CB-DA473B984208}" destId="{C22A9901-581E-49B6-8A47-3E12F66D1467}" srcOrd="0" destOrd="0" presId="urn:microsoft.com/office/officeart/2008/layout/PictureAccentList"/>
    <dgm:cxn modelId="{24E2C47B-AA80-424D-96F2-69E861126E6C}" type="presParOf" srcId="{6F48D222-2D90-4C64-9C87-E8DE783973D7}" destId="{5FFC9A19-6BD5-47E7-B750-4E2CDF7C7B63}" srcOrd="0" destOrd="0" presId="urn:microsoft.com/office/officeart/2008/layout/PictureAccentList"/>
    <dgm:cxn modelId="{662D165B-B698-4E7F-B4F3-F764BA251269}" type="presParOf" srcId="{5FFC9A19-6BD5-47E7-B750-4E2CDF7C7B63}" destId="{3FFB7C48-C68B-4CE2-8C5E-B9C78C317769}" srcOrd="0" destOrd="0" presId="urn:microsoft.com/office/officeart/2008/layout/PictureAccentList"/>
    <dgm:cxn modelId="{F37B861C-E660-4F0C-A759-5D14647EC46C}" type="presParOf" srcId="{3FFB7C48-C68B-4CE2-8C5E-B9C78C317769}" destId="{C22A9901-581E-49B6-8A47-3E12F66D1467}" srcOrd="0" destOrd="0" presId="urn:microsoft.com/office/officeart/2008/layout/PictureAccentList"/>
    <dgm:cxn modelId="{AB4418F4-E232-40F8-874B-D20E72ED0C77}" type="presParOf" srcId="{5FFC9A19-6BD5-47E7-B750-4E2CDF7C7B63}" destId="{E6CDA4C2-8040-4BCB-A94A-450F5E635B3A}" srcOrd="1" destOrd="0" presId="urn:microsoft.com/office/officeart/2008/layout/PictureAccentList"/>
    <dgm:cxn modelId="{556FBA8D-C1E8-4612-BFA9-4789DCD0602D}" type="presParOf" srcId="{E6CDA4C2-8040-4BCB-A94A-450F5E635B3A}" destId="{BBAD0110-8B25-4B02-9C0D-53F6E5699A21}" srcOrd="0" destOrd="0" presId="urn:microsoft.com/office/officeart/2008/layout/PictureAccentList"/>
    <dgm:cxn modelId="{CAB18A57-35FC-442E-8559-331827829958}" type="presParOf" srcId="{BBAD0110-8B25-4B02-9C0D-53F6E5699A21}" destId="{9D984ED7-F79D-43DF-94A3-6BB51C11839C}" srcOrd="0" destOrd="0" presId="urn:microsoft.com/office/officeart/2008/layout/PictureAccentList"/>
    <dgm:cxn modelId="{D801E81B-7C6E-4733-878D-2EDB90D1FA87}" type="presParOf" srcId="{BBAD0110-8B25-4B02-9C0D-53F6E5699A21}" destId="{D0E0C234-102E-49A4-8C5D-E8EC43EA49A1}" srcOrd="1" destOrd="0" presId="urn:microsoft.com/office/officeart/2008/layout/PictureAccentList"/>
    <dgm:cxn modelId="{C80998DC-8CC8-4F3F-A66F-2CA25EC1CFFA}" type="presParOf" srcId="{E6CDA4C2-8040-4BCB-A94A-450F5E635B3A}" destId="{82195BE7-35E6-4959-9B07-6B46B097771D}" srcOrd="1" destOrd="0" presId="urn:microsoft.com/office/officeart/2008/layout/PictureAccentList"/>
    <dgm:cxn modelId="{5D8ED306-605F-427D-821E-138566BAEBE0}" type="presParOf" srcId="{82195BE7-35E6-4959-9B07-6B46B097771D}" destId="{1A4B442C-1A58-498C-AE53-2AC88A2BFE89}" srcOrd="0" destOrd="0" presId="urn:microsoft.com/office/officeart/2008/layout/PictureAccentList"/>
    <dgm:cxn modelId="{C067465C-86DE-47F6-802F-A90D70801234}" type="presParOf" srcId="{82195BE7-35E6-4959-9B07-6B46B097771D}" destId="{A44C1245-3DB9-43F7-9F2E-954A8D9B5746}" srcOrd="1" destOrd="0" presId="urn:microsoft.com/office/officeart/2008/layout/PictureAccentList"/>
    <dgm:cxn modelId="{187F3FF7-9747-448B-8DB0-A496BA043167}" type="presParOf" srcId="{E6CDA4C2-8040-4BCB-A94A-450F5E635B3A}" destId="{65EBD48C-C1F1-4D08-A020-F7813F1E232A}" srcOrd="2" destOrd="0" presId="urn:microsoft.com/office/officeart/2008/layout/PictureAccentList"/>
    <dgm:cxn modelId="{6CF78E7B-10F2-434F-8451-303403ABA8D1}" type="presParOf" srcId="{65EBD48C-C1F1-4D08-A020-F7813F1E232A}" destId="{D05BEA7F-A5C4-439F-8313-1B4FCD08D04B}" srcOrd="0" destOrd="0" presId="urn:microsoft.com/office/officeart/2008/layout/PictureAccentList"/>
    <dgm:cxn modelId="{AADB3533-97AE-4AC4-B82A-100DC267C120}" type="presParOf" srcId="{65EBD48C-C1F1-4D08-A020-F7813F1E232A}" destId="{340DB419-EC44-4312-A85B-673251B53EDF}"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D2C54C1-A6D0-4754-8439-973555CB6D8B}"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15B95335-6A58-4D93-9EB8-B429BA18AE6E}">
      <dgm:prSet phldrT="[Tex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管理人员受益于配置管理</a:t>
          </a:r>
          <a:endParaRPr lang="en-US" sz="2000" dirty="0">
            <a:solidFill>
              <a:schemeClr val="tx1"/>
            </a:solidFill>
            <a:latin typeface="微软雅黑" panose="020B0503020204020204" pitchFamily="34" charset="-122"/>
            <a:ea typeface="微软雅黑" panose="020B0503020204020204" pitchFamily="34" charset="-122"/>
          </a:endParaRPr>
        </a:p>
      </dgm:t>
    </dgm:pt>
    <dgm:pt modelId="{F479E236-B035-49C6-B502-3C04547AF5E3}" type="parTrans" cxnId="{4FF14870-F281-48EC-B635-AB1A601BEB1D}">
      <dgm:prSet/>
      <dgm:spPr/>
      <dgm:t>
        <a:bodyPr/>
        <a:lstStyle/>
        <a:p>
          <a:endParaRPr lang="en-US" sz="2000">
            <a:latin typeface="微软雅黑" panose="020B0503020204020204" pitchFamily="34" charset="-122"/>
            <a:ea typeface="微软雅黑" panose="020B0503020204020204" pitchFamily="34" charset="-122"/>
          </a:endParaRPr>
        </a:p>
      </dgm:t>
    </dgm:pt>
    <dgm:pt modelId="{DAF76288-E6A6-433E-A528-F21BA094FD99}" type="sibTrans" cxnId="{4FF14870-F281-48EC-B635-AB1A601BEB1D}">
      <dgm:prSet/>
      <dgm:spPr/>
      <dgm:t>
        <a:bodyPr/>
        <a:lstStyle/>
        <a:p>
          <a:endParaRPr lang="en-US" sz="2000">
            <a:latin typeface="微软雅黑" panose="020B0503020204020204" pitchFamily="34" charset="-122"/>
            <a:ea typeface="微软雅黑" panose="020B0503020204020204" pitchFamily="34" charset="-122"/>
          </a:endParaRPr>
        </a:p>
      </dgm:t>
    </dgm:pt>
    <dgm:pt modelId="{BAD4C253-471C-4325-A645-25E7455A86D2}">
      <dgm:prSet phldrT="[Text]" custT="1"/>
      <dgm:spPr/>
      <dgm:t>
        <a:bodyPr/>
        <a:lstStyle/>
        <a:p>
          <a:r>
            <a:rPr lang="zh-CN" altLang="en-US" sz="1800" dirty="0" smtClean="0">
              <a:latin typeface="微软雅黑" panose="020B0503020204020204" pitchFamily="34" charset="-122"/>
              <a:ea typeface="微软雅黑" panose="020B0503020204020204" pitchFamily="34" charset="-122"/>
            </a:rPr>
            <a:t>准备掌握项目的开发进度</a:t>
          </a:r>
          <a:endParaRPr lang="en-US" sz="1800" dirty="0">
            <a:latin typeface="微软雅黑" panose="020B0503020204020204" pitchFamily="34" charset="-122"/>
            <a:ea typeface="微软雅黑" panose="020B0503020204020204" pitchFamily="34" charset="-122"/>
          </a:endParaRPr>
        </a:p>
      </dgm:t>
    </dgm:pt>
    <dgm:pt modelId="{97C6A360-EB42-4A7C-BA17-51691FEEA486}" type="parTrans" cxnId="{12E91FD0-E5B3-4C77-BB24-E872EB3A5523}">
      <dgm:prSet/>
      <dgm:spPr/>
      <dgm:t>
        <a:bodyPr/>
        <a:lstStyle/>
        <a:p>
          <a:endParaRPr lang="en-US" sz="2000">
            <a:latin typeface="微软雅黑" panose="020B0503020204020204" pitchFamily="34" charset="-122"/>
            <a:ea typeface="微软雅黑" panose="020B0503020204020204" pitchFamily="34" charset="-122"/>
          </a:endParaRPr>
        </a:p>
      </dgm:t>
    </dgm:pt>
    <dgm:pt modelId="{1B02DA7D-E87F-4199-B977-159F8B2E3AEE}" type="sibTrans" cxnId="{12E91FD0-E5B3-4C77-BB24-E872EB3A5523}">
      <dgm:prSet/>
      <dgm:spPr/>
      <dgm:t>
        <a:bodyPr/>
        <a:lstStyle/>
        <a:p>
          <a:endParaRPr lang="en-US" sz="2000">
            <a:latin typeface="微软雅黑" panose="020B0503020204020204" pitchFamily="34" charset="-122"/>
            <a:ea typeface="微软雅黑" panose="020B0503020204020204" pitchFamily="34" charset="-122"/>
          </a:endParaRPr>
        </a:p>
      </dgm:t>
    </dgm:pt>
    <dgm:pt modelId="{9A25096D-966B-4FA0-88EB-A1F014073288}">
      <dgm:prSet phldrT="[Tex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开发人员和测试人员受益于配置管理</a:t>
          </a:r>
          <a:endParaRPr lang="en-US" sz="2000" dirty="0">
            <a:solidFill>
              <a:schemeClr val="tx1"/>
            </a:solidFill>
            <a:latin typeface="微软雅黑" panose="020B0503020204020204" pitchFamily="34" charset="-122"/>
            <a:ea typeface="微软雅黑" panose="020B0503020204020204" pitchFamily="34" charset="-122"/>
          </a:endParaRPr>
        </a:p>
      </dgm:t>
    </dgm:pt>
    <dgm:pt modelId="{2D340314-D21C-42F9-A00F-CA321FE67E1D}" type="parTrans" cxnId="{EDD9D7EE-D1E4-4A67-B9A4-146C64C9E543}">
      <dgm:prSet/>
      <dgm:spPr/>
      <dgm:t>
        <a:bodyPr/>
        <a:lstStyle/>
        <a:p>
          <a:endParaRPr lang="en-US" sz="2000">
            <a:latin typeface="微软雅黑" panose="020B0503020204020204" pitchFamily="34" charset="-122"/>
            <a:ea typeface="微软雅黑" panose="020B0503020204020204" pitchFamily="34" charset="-122"/>
          </a:endParaRPr>
        </a:p>
      </dgm:t>
    </dgm:pt>
    <dgm:pt modelId="{4F3F37B8-C0F4-47FA-B743-E0B903F40867}" type="sibTrans" cxnId="{EDD9D7EE-D1E4-4A67-B9A4-146C64C9E543}">
      <dgm:prSet/>
      <dgm:spPr/>
      <dgm:t>
        <a:bodyPr/>
        <a:lstStyle/>
        <a:p>
          <a:endParaRPr lang="en-US" sz="2000">
            <a:latin typeface="微软雅黑" panose="020B0503020204020204" pitchFamily="34" charset="-122"/>
            <a:ea typeface="微软雅黑" panose="020B0503020204020204" pitchFamily="34" charset="-122"/>
          </a:endParaRPr>
        </a:p>
      </dgm:t>
    </dgm:pt>
    <dgm:pt modelId="{204E5322-BAA0-45D4-8021-74EDD4D4EC56}">
      <dgm:prSet phldrT="[Text]" custT="1"/>
      <dgm:spPr/>
      <dgm:t>
        <a:bodyPr/>
        <a:lstStyle/>
        <a:p>
          <a:r>
            <a:rPr lang="zh-CN" altLang="en-US" sz="1800" dirty="0" smtClean="0">
              <a:latin typeface="微软雅黑" panose="020B0503020204020204" pitchFamily="34" charset="-122"/>
              <a:ea typeface="微软雅黑" panose="020B0503020204020204" pitchFamily="34" charset="-122"/>
            </a:rPr>
            <a:t>提交的代码被有效保存</a:t>
          </a:r>
          <a:endParaRPr lang="en-US" sz="1800" dirty="0">
            <a:latin typeface="微软雅黑" panose="020B0503020204020204" pitchFamily="34" charset="-122"/>
            <a:ea typeface="微软雅黑" panose="020B0503020204020204" pitchFamily="34" charset="-122"/>
          </a:endParaRPr>
        </a:p>
      </dgm:t>
    </dgm:pt>
    <dgm:pt modelId="{5D469145-C21B-4760-8E37-07B8DE79661C}" type="parTrans" cxnId="{A5F4BF45-0851-4400-A56F-78DF9FAF34FB}">
      <dgm:prSet/>
      <dgm:spPr/>
      <dgm:t>
        <a:bodyPr/>
        <a:lstStyle/>
        <a:p>
          <a:endParaRPr lang="en-US" sz="2000">
            <a:latin typeface="微软雅黑" panose="020B0503020204020204" pitchFamily="34" charset="-122"/>
            <a:ea typeface="微软雅黑" panose="020B0503020204020204" pitchFamily="34" charset="-122"/>
          </a:endParaRPr>
        </a:p>
      </dgm:t>
    </dgm:pt>
    <dgm:pt modelId="{25448D2E-69CF-4011-9C0C-A99D0EBD843B}" type="sibTrans" cxnId="{A5F4BF45-0851-4400-A56F-78DF9FAF34FB}">
      <dgm:prSet/>
      <dgm:spPr/>
      <dgm:t>
        <a:bodyPr/>
        <a:lstStyle/>
        <a:p>
          <a:endParaRPr lang="en-US" sz="2000">
            <a:latin typeface="微软雅黑" panose="020B0503020204020204" pitchFamily="34" charset="-122"/>
            <a:ea typeface="微软雅黑" panose="020B0503020204020204" pitchFamily="34" charset="-122"/>
          </a:endParaRPr>
        </a:p>
      </dgm:t>
    </dgm:pt>
    <dgm:pt modelId="{20F0ECB0-0C65-4C9B-B435-AD929C2052FA}">
      <dgm:prSet phldrT="[Text]" custT="1"/>
      <dgm:spPr/>
      <dgm:t>
        <a:bodyPr/>
        <a:lstStyle/>
        <a:p>
          <a:r>
            <a:rPr lang="zh-CN" altLang="en-US" sz="1800" dirty="0" smtClean="0">
              <a:latin typeface="微软雅黑" panose="020B0503020204020204" pitchFamily="34" charset="-122"/>
              <a:ea typeface="微软雅黑" panose="020B0503020204020204" pitchFamily="34" charset="-122"/>
            </a:rPr>
            <a:t>了解项目组成员的工作负荷、工作效率以及工作质量</a:t>
          </a:r>
          <a:endParaRPr lang="en-US" sz="1800" dirty="0">
            <a:latin typeface="微软雅黑" panose="020B0503020204020204" pitchFamily="34" charset="-122"/>
            <a:ea typeface="微软雅黑" panose="020B0503020204020204" pitchFamily="34" charset="-122"/>
          </a:endParaRPr>
        </a:p>
      </dgm:t>
    </dgm:pt>
    <dgm:pt modelId="{4AE23CA6-6B29-494C-BDBB-CF94B99D558B}" type="parTrans" cxnId="{631E23D2-AEBF-4A9A-A4CF-DE7165815BA5}">
      <dgm:prSet/>
      <dgm:spPr/>
      <dgm:t>
        <a:bodyPr/>
        <a:lstStyle/>
        <a:p>
          <a:endParaRPr lang="en-US" sz="2000">
            <a:latin typeface="微软雅黑" panose="020B0503020204020204" pitchFamily="34" charset="-122"/>
            <a:ea typeface="微软雅黑" panose="020B0503020204020204" pitchFamily="34" charset="-122"/>
          </a:endParaRPr>
        </a:p>
      </dgm:t>
    </dgm:pt>
    <dgm:pt modelId="{445106BB-7A0C-44FE-9688-77B316C3F300}" type="sibTrans" cxnId="{631E23D2-AEBF-4A9A-A4CF-DE7165815BA5}">
      <dgm:prSet/>
      <dgm:spPr/>
      <dgm:t>
        <a:bodyPr/>
        <a:lstStyle/>
        <a:p>
          <a:endParaRPr lang="en-US" sz="2000">
            <a:latin typeface="微软雅黑" panose="020B0503020204020204" pitchFamily="34" charset="-122"/>
            <a:ea typeface="微软雅黑" panose="020B0503020204020204" pitchFamily="34" charset="-122"/>
          </a:endParaRPr>
        </a:p>
      </dgm:t>
    </dgm:pt>
    <dgm:pt modelId="{397B4DB5-750A-437D-80BF-0D5EF510F35E}">
      <dgm:prSet phldrT="[Text]" custT="1"/>
      <dgm:spPr/>
      <dgm:t>
        <a:bodyPr/>
        <a:lstStyle/>
        <a:p>
          <a:r>
            <a:rPr lang="zh-CN" altLang="en-US" sz="1800" dirty="0" smtClean="0">
              <a:latin typeface="微软雅黑" panose="020B0503020204020204" pitchFamily="34" charset="-122"/>
              <a:ea typeface="微软雅黑" panose="020B0503020204020204" pitchFamily="34" charset="-122"/>
            </a:rPr>
            <a:t>减少人员流动所带来的影响</a:t>
          </a:r>
          <a:endParaRPr lang="en-US" sz="1800" dirty="0">
            <a:latin typeface="微软雅黑" panose="020B0503020204020204" pitchFamily="34" charset="-122"/>
            <a:ea typeface="微软雅黑" panose="020B0503020204020204" pitchFamily="34" charset="-122"/>
          </a:endParaRPr>
        </a:p>
      </dgm:t>
    </dgm:pt>
    <dgm:pt modelId="{1E63F58E-085F-4F33-A2F1-50604C32A528}" type="parTrans" cxnId="{FC3A1878-A842-418E-941B-256A9DBBFFB4}">
      <dgm:prSet/>
      <dgm:spPr/>
      <dgm:t>
        <a:bodyPr/>
        <a:lstStyle/>
        <a:p>
          <a:endParaRPr lang="en-US" sz="2000">
            <a:latin typeface="微软雅黑" panose="020B0503020204020204" pitchFamily="34" charset="-122"/>
            <a:ea typeface="微软雅黑" panose="020B0503020204020204" pitchFamily="34" charset="-122"/>
          </a:endParaRPr>
        </a:p>
      </dgm:t>
    </dgm:pt>
    <dgm:pt modelId="{D6C66AFE-20B4-4C82-952D-763454FE3E85}" type="sibTrans" cxnId="{FC3A1878-A842-418E-941B-256A9DBBFFB4}">
      <dgm:prSet/>
      <dgm:spPr/>
      <dgm:t>
        <a:bodyPr/>
        <a:lstStyle/>
        <a:p>
          <a:endParaRPr lang="en-US" sz="2000">
            <a:latin typeface="微软雅黑" panose="020B0503020204020204" pitchFamily="34" charset="-122"/>
            <a:ea typeface="微软雅黑" panose="020B0503020204020204" pitchFamily="34" charset="-122"/>
          </a:endParaRPr>
        </a:p>
      </dgm:t>
    </dgm:pt>
    <dgm:pt modelId="{515527AD-2800-4671-B31F-A28EB509A316}">
      <dgm:prSet phldrT="[Text]" custT="1"/>
      <dgm:spPr/>
      <dgm:t>
        <a:bodyPr/>
        <a:lstStyle/>
        <a:p>
          <a:r>
            <a:rPr lang="zh-CN" altLang="en-US" sz="1800" dirty="0" smtClean="0">
              <a:latin typeface="微软雅黑" panose="020B0503020204020204" pitchFamily="34" charset="-122"/>
              <a:ea typeface="微软雅黑" panose="020B0503020204020204" pitchFamily="34" charset="-122"/>
            </a:rPr>
            <a:t>有效提高过程管理</a:t>
          </a:r>
          <a:endParaRPr lang="en-US" sz="1800" dirty="0">
            <a:latin typeface="微软雅黑" panose="020B0503020204020204" pitchFamily="34" charset="-122"/>
            <a:ea typeface="微软雅黑" panose="020B0503020204020204" pitchFamily="34" charset="-122"/>
          </a:endParaRPr>
        </a:p>
      </dgm:t>
    </dgm:pt>
    <dgm:pt modelId="{95FE3076-AB18-47A7-BCC6-12B5954A34FA}" type="parTrans" cxnId="{9179A2ED-B101-4993-ACF0-717CF2F7FE3E}">
      <dgm:prSet/>
      <dgm:spPr/>
      <dgm:t>
        <a:bodyPr/>
        <a:lstStyle/>
        <a:p>
          <a:endParaRPr lang="en-US" sz="2000">
            <a:latin typeface="微软雅黑" panose="020B0503020204020204" pitchFamily="34" charset="-122"/>
            <a:ea typeface="微软雅黑" panose="020B0503020204020204" pitchFamily="34" charset="-122"/>
          </a:endParaRPr>
        </a:p>
      </dgm:t>
    </dgm:pt>
    <dgm:pt modelId="{4B87C217-BDB7-4609-B979-1C77D969448B}" type="sibTrans" cxnId="{9179A2ED-B101-4993-ACF0-717CF2F7FE3E}">
      <dgm:prSet/>
      <dgm:spPr/>
      <dgm:t>
        <a:bodyPr/>
        <a:lstStyle/>
        <a:p>
          <a:endParaRPr lang="en-US" sz="2000">
            <a:latin typeface="微软雅黑" panose="020B0503020204020204" pitchFamily="34" charset="-122"/>
            <a:ea typeface="微软雅黑" panose="020B0503020204020204" pitchFamily="34" charset="-122"/>
          </a:endParaRPr>
        </a:p>
      </dgm:t>
    </dgm:pt>
    <dgm:pt modelId="{157063D4-F826-4B3F-AB1A-B960B54DCB1F}">
      <dgm:prSet phldrT="[Text]" custT="1"/>
      <dgm:spPr/>
      <dgm:t>
        <a:bodyPr/>
        <a:lstStyle/>
        <a:p>
          <a:r>
            <a:rPr lang="zh-CN" altLang="en-US" sz="1800" dirty="0" smtClean="0">
              <a:latin typeface="微软雅黑" panose="020B0503020204020204" pitchFamily="34" charset="-122"/>
              <a:ea typeface="微软雅黑" panose="020B0503020204020204" pitchFamily="34" charset="-122"/>
            </a:rPr>
            <a:t>提高团队的协作效率</a:t>
          </a:r>
          <a:endParaRPr lang="en-US" sz="1800" dirty="0">
            <a:latin typeface="微软雅黑" panose="020B0503020204020204" pitchFamily="34" charset="-122"/>
            <a:ea typeface="微软雅黑" panose="020B0503020204020204" pitchFamily="34" charset="-122"/>
          </a:endParaRPr>
        </a:p>
      </dgm:t>
    </dgm:pt>
    <dgm:pt modelId="{BFD92AE2-81ED-4A0B-8FBD-ED5AD74B1617}" type="parTrans" cxnId="{A013832B-5C57-4632-909B-63A7E2939688}">
      <dgm:prSet/>
      <dgm:spPr/>
      <dgm:t>
        <a:bodyPr/>
        <a:lstStyle/>
        <a:p>
          <a:endParaRPr lang="en-US" sz="2000">
            <a:latin typeface="微软雅黑" panose="020B0503020204020204" pitchFamily="34" charset="-122"/>
            <a:ea typeface="微软雅黑" panose="020B0503020204020204" pitchFamily="34" charset="-122"/>
          </a:endParaRPr>
        </a:p>
      </dgm:t>
    </dgm:pt>
    <dgm:pt modelId="{E328501D-A430-4411-B8E6-E178262BA96C}" type="sibTrans" cxnId="{A013832B-5C57-4632-909B-63A7E2939688}">
      <dgm:prSet/>
      <dgm:spPr/>
      <dgm:t>
        <a:bodyPr/>
        <a:lstStyle/>
        <a:p>
          <a:endParaRPr lang="en-US" sz="2000">
            <a:latin typeface="微软雅黑" panose="020B0503020204020204" pitchFamily="34" charset="-122"/>
            <a:ea typeface="微软雅黑" panose="020B0503020204020204" pitchFamily="34" charset="-122"/>
          </a:endParaRPr>
        </a:p>
      </dgm:t>
    </dgm:pt>
    <dgm:pt modelId="{224CB3E6-40DE-4FF7-9FD6-D219BB3D91F0}">
      <dgm:prSet phldrT="[Text]" custT="1"/>
      <dgm:spPr/>
      <dgm:t>
        <a:bodyPr/>
        <a:lstStyle/>
        <a:p>
          <a:r>
            <a:rPr lang="zh-CN" altLang="en-US" sz="1800" dirty="0" smtClean="0">
              <a:latin typeface="微软雅黑" panose="020B0503020204020204" pitchFamily="34" charset="-122"/>
              <a:ea typeface="微软雅黑" panose="020B0503020204020204" pitchFamily="34" charset="-122"/>
            </a:rPr>
            <a:t>提高修复缺陷的效率</a:t>
          </a:r>
          <a:endParaRPr lang="en-US" sz="1800" dirty="0">
            <a:latin typeface="微软雅黑" panose="020B0503020204020204" pitchFamily="34" charset="-122"/>
            <a:ea typeface="微软雅黑" panose="020B0503020204020204" pitchFamily="34" charset="-122"/>
          </a:endParaRPr>
        </a:p>
      </dgm:t>
    </dgm:pt>
    <dgm:pt modelId="{BA1A4C28-A638-468E-A1E7-C426C4E95E4E}" type="parTrans" cxnId="{152B05A3-F53D-4D98-8BC5-6931427995D6}">
      <dgm:prSet/>
      <dgm:spPr/>
      <dgm:t>
        <a:bodyPr/>
        <a:lstStyle/>
        <a:p>
          <a:endParaRPr lang="en-US" sz="2000">
            <a:latin typeface="微软雅黑" panose="020B0503020204020204" pitchFamily="34" charset="-122"/>
            <a:ea typeface="微软雅黑" panose="020B0503020204020204" pitchFamily="34" charset="-122"/>
          </a:endParaRPr>
        </a:p>
      </dgm:t>
    </dgm:pt>
    <dgm:pt modelId="{8DF74476-2C79-478E-AED7-57E7402CA08C}" type="sibTrans" cxnId="{152B05A3-F53D-4D98-8BC5-6931427995D6}">
      <dgm:prSet/>
      <dgm:spPr/>
      <dgm:t>
        <a:bodyPr/>
        <a:lstStyle/>
        <a:p>
          <a:endParaRPr lang="en-US" sz="2000">
            <a:latin typeface="微软雅黑" panose="020B0503020204020204" pitchFamily="34" charset="-122"/>
            <a:ea typeface="微软雅黑" panose="020B0503020204020204" pitchFamily="34" charset="-122"/>
          </a:endParaRPr>
        </a:p>
      </dgm:t>
    </dgm:pt>
    <dgm:pt modelId="{9EE3AEF3-A3C1-4160-8B27-E29EBAD8D627}">
      <dgm:prSet phldrT="[Text]" custT="1"/>
      <dgm:spPr/>
      <dgm:t>
        <a:bodyPr/>
        <a:lstStyle/>
        <a:p>
          <a:r>
            <a:rPr lang="zh-CN" altLang="en-US" sz="1800" dirty="0" smtClean="0">
              <a:latin typeface="微软雅黑" panose="020B0503020204020204" pitchFamily="34" charset="-122"/>
              <a:ea typeface="微软雅黑" panose="020B0503020204020204" pitchFamily="34" charset="-122"/>
            </a:rPr>
            <a:t>职责清楚，任务明确</a:t>
          </a:r>
          <a:endParaRPr lang="en-US" sz="1800" dirty="0">
            <a:latin typeface="微软雅黑" panose="020B0503020204020204" pitchFamily="34" charset="-122"/>
            <a:ea typeface="微软雅黑" panose="020B0503020204020204" pitchFamily="34" charset="-122"/>
          </a:endParaRPr>
        </a:p>
      </dgm:t>
    </dgm:pt>
    <dgm:pt modelId="{DC591CB0-D24D-4CB1-8552-8255F56F6B00}" type="parTrans" cxnId="{5D42C599-BFC8-4A6C-AF3B-1AEFECE06A7E}">
      <dgm:prSet/>
      <dgm:spPr/>
      <dgm:t>
        <a:bodyPr/>
        <a:lstStyle/>
        <a:p>
          <a:endParaRPr lang="en-US" sz="2000">
            <a:latin typeface="微软雅黑" panose="020B0503020204020204" pitchFamily="34" charset="-122"/>
            <a:ea typeface="微软雅黑" panose="020B0503020204020204" pitchFamily="34" charset="-122"/>
          </a:endParaRPr>
        </a:p>
      </dgm:t>
    </dgm:pt>
    <dgm:pt modelId="{16602E74-64C7-4724-80D8-9296720AD3C7}" type="sibTrans" cxnId="{5D42C599-BFC8-4A6C-AF3B-1AEFECE06A7E}">
      <dgm:prSet/>
      <dgm:spPr/>
      <dgm:t>
        <a:bodyPr/>
        <a:lstStyle/>
        <a:p>
          <a:endParaRPr lang="en-US" sz="2000">
            <a:latin typeface="微软雅黑" panose="020B0503020204020204" pitchFamily="34" charset="-122"/>
            <a:ea typeface="微软雅黑" panose="020B0503020204020204" pitchFamily="34" charset="-122"/>
          </a:endParaRPr>
        </a:p>
      </dgm:t>
    </dgm:pt>
    <dgm:pt modelId="{F95104C9-06CF-4D0F-B90C-B15179B4CA7D}" type="pres">
      <dgm:prSet presAssocID="{7D2C54C1-A6D0-4754-8439-973555CB6D8B}" presName="linear" presStyleCnt="0">
        <dgm:presLayoutVars>
          <dgm:animLvl val="lvl"/>
          <dgm:resizeHandles val="exact"/>
        </dgm:presLayoutVars>
      </dgm:prSet>
      <dgm:spPr/>
      <dgm:t>
        <a:bodyPr/>
        <a:lstStyle/>
        <a:p>
          <a:endParaRPr lang="en-US"/>
        </a:p>
      </dgm:t>
    </dgm:pt>
    <dgm:pt modelId="{FB8D10B7-F388-4967-80B4-2EE090036074}" type="pres">
      <dgm:prSet presAssocID="{15B95335-6A58-4D93-9EB8-B429BA18AE6E}" presName="parentText" presStyleLbl="node1" presStyleIdx="0" presStyleCnt="2">
        <dgm:presLayoutVars>
          <dgm:chMax val="0"/>
          <dgm:bulletEnabled val="1"/>
        </dgm:presLayoutVars>
      </dgm:prSet>
      <dgm:spPr/>
      <dgm:t>
        <a:bodyPr/>
        <a:lstStyle/>
        <a:p>
          <a:endParaRPr lang="en-US"/>
        </a:p>
      </dgm:t>
    </dgm:pt>
    <dgm:pt modelId="{19E8431A-E9E1-4C32-A6E7-5E84A0A29C04}" type="pres">
      <dgm:prSet presAssocID="{15B95335-6A58-4D93-9EB8-B429BA18AE6E}" presName="childText" presStyleLbl="revTx" presStyleIdx="0" presStyleCnt="2">
        <dgm:presLayoutVars>
          <dgm:bulletEnabled val="1"/>
        </dgm:presLayoutVars>
      </dgm:prSet>
      <dgm:spPr/>
      <dgm:t>
        <a:bodyPr/>
        <a:lstStyle/>
        <a:p>
          <a:endParaRPr lang="en-US"/>
        </a:p>
      </dgm:t>
    </dgm:pt>
    <dgm:pt modelId="{C4C2B972-3DBA-4CA2-B7D3-FCBC29FB8424}" type="pres">
      <dgm:prSet presAssocID="{9A25096D-966B-4FA0-88EB-A1F014073288}" presName="parentText" presStyleLbl="node1" presStyleIdx="1" presStyleCnt="2">
        <dgm:presLayoutVars>
          <dgm:chMax val="0"/>
          <dgm:bulletEnabled val="1"/>
        </dgm:presLayoutVars>
      </dgm:prSet>
      <dgm:spPr/>
      <dgm:t>
        <a:bodyPr/>
        <a:lstStyle/>
        <a:p>
          <a:endParaRPr lang="en-US"/>
        </a:p>
      </dgm:t>
    </dgm:pt>
    <dgm:pt modelId="{BA95EBEB-F867-48AF-A858-B4AB1249B5DC}" type="pres">
      <dgm:prSet presAssocID="{9A25096D-966B-4FA0-88EB-A1F014073288}" presName="childText" presStyleLbl="revTx" presStyleIdx="1" presStyleCnt="2">
        <dgm:presLayoutVars>
          <dgm:bulletEnabled val="1"/>
        </dgm:presLayoutVars>
      </dgm:prSet>
      <dgm:spPr/>
      <dgm:t>
        <a:bodyPr/>
        <a:lstStyle/>
        <a:p>
          <a:endParaRPr lang="en-US"/>
        </a:p>
      </dgm:t>
    </dgm:pt>
  </dgm:ptLst>
  <dgm:cxnLst>
    <dgm:cxn modelId="{4FFC324A-D708-4B64-8158-66BF91ADD2B3}" type="presOf" srcId="{BAD4C253-471C-4325-A645-25E7455A86D2}" destId="{19E8431A-E9E1-4C32-A6E7-5E84A0A29C04}" srcOrd="0" destOrd="0" presId="urn:microsoft.com/office/officeart/2005/8/layout/vList2"/>
    <dgm:cxn modelId="{1546C8D1-1E4D-4DA2-BE40-2F3F1E5B40CA}" type="presOf" srcId="{15B95335-6A58-4D93-9EB8-B429BA18AE6E}" destId="{FB8D10B7-F388-4967-80B4-2EE090036074}" srcOrd="0" destOrd="0" presId="urn:microsoft.com/office/officeart/2005/8/layout/vList2"/>
    <dgm:cxn modelId="{FC3A1878-A842-418E-941B-256A9DBBFFB4}" srcId="{15B95335-6A58-4D93-9EB8-B429BA18AE6E}" destId="{397B4DB5-750A-437D-80BF-0D5EF510F35E}" srcOrd="2" destOrd="0" parTransId="{1E63F58E-085F-4F33-A2F1-50604C32A528}" sibTransId="{D6C66AFE-20B4-4C82-952D-763454FE3E85}"/>
    <dgm:cxn modelId="{5D42C599-BFC8-4A6C-AF3B-1AEFECE06A7E}" srcId="{9A25096D-966B-4FA0-88EB-A1F014073288}" destId="{9EE3AEF3-A3C1-4160-8B27-E29EBAD8D627}" srcOrd="3" destOrd="0" parTransId="{DC591CB0-D24D-4CB1-8552-8255F56F6B00}" sibTransId="{16602E74-64C7-4724-80D8-9296720AD3C7}"/>
    <dgm:cxn modelId="{9179A2ED-B101-4993-ACF0-717CF2F7FE3E}" srcId="{15B95335-6A58-4D93-9EB8-B429BA18AE6E}" destId="{515527AD-2800-4671-B31F-A28EB509A316}" srcOrd="3" destOrd="0" parTransId="{95FE3076-AB18-47A7-BCC6-12B5954A34FA}" sibTransId="{4B87C217-BDB7-4609-B979-1C77D969448B}"/>
    <dgm:cxn modelId="{54C71B9D-E2A2-4E06-8564-316A843CC068}" type="presOf" srcId="{20F0ECB0-0C65-4C9B-B435-AD929C2052FA}" destId="{19E8431A-E9E1-4C32-A6E7-5E84A0A29C04}" srcOrd="0" destOrd="1" presId="urn:microsoft.com/office/officeart/2005/8/layout/vList2"/>
    <dgm:cxn modelId="{0EE121C7-AAB7-419A-A442-54ED87CE1857}" type="presOf" srcId="{9A25096D-966B-4FA0-88EB-A1F014073288}" destId="{C4C2B972-3DBA-4CA2-B7D3-FCBC29FB8424}" srcOrd="0" destOrd="0" presId="urn:microsoft.com/office/officeart/2005/8/layout/vList2"/>
    <dgm:cxn modelId="{E36CBA62-1F4E-4971-B51F-7C177BF510E0}" type="presOf" srcId="{515527AD-2800-4671-B31F-A28EB509A316}" destId="{19E8431A-E9E1-4C32-A6E7-5E84A0A29C04}" srcOrd="0" destOrd="3" presId="urn:microsoft.com/office/officeart/2005/8/layout/vList2"/>
    <dgm:cxn modelId="{F4D818FD-040A-45EA-A2A7-0274860FF702}" type="presOf" srcId="{397B4DB5-750A-437D-80BF-0D5EF510F35E}" destId="{19E8431A-E9E1-4C32-A6E7-5E84A0A29C04}" srcOrd="0" destOrd="2" presId="urn:microsoft.com/office/officeart/2005/8/layout/vList2"/>
    <dgm:cxn modelId="{631E23D2-AEBF-4A9A-A4CF-DE7165815BA5}" srcId="{15B95335-6A58-4D93-9EB8-B429BA18AE6E}" destId="{20F0ECB0-0C65-4C9B-B435-AD929C2052FA}" srcOrd="1" destOrd="0" parTransId="{4AE23CA6-6B29-494C-BDBB-CF94B99D558B}" sibTransId="{445106BB-7A0C-44FE-9688-77B316C3F300}"/>
    <dgm:cxn modelId="{EDD9D7EE-D1E4-4A67-B9A4-146C64C9E543}" srcId="{7D2C54C1-A6D0-4754-8439-973555CB6D8B}" destId="{9A25096D-966B-4FA0-88EB-A1F014073288}" srcOrd="1" destOrd="0" parTransId="{2D340314-D21C-42F9-A00F-CA321FE67E1D}" sibTransId="{4F3F37B8-C0F4-47FA-B743-E0B903F40867}"/>
    <dgm:cxn modelId="{2D2B01D9-93CA-472F-ACFA-99F3B206D5DE}" type="presOf" srcId="{224CB3E6-40DE-4FF7-9FD6-D219BB3D91F0}" destId="{BA95EBEB-F867-48AF-A858-B4AB1249B5DC}" srcOrd="0" destOrd="2" presId="urn:microsoft.com/office/officeart/2005/8/layout/vList2"/>
    <dgm:cxn modelId="{152B05A3-F53D-4D98-8BC5-6931427995D6}" srcId="{9A25096D-966B-4FA0-88EB-A1F014073288}" destId="{224CB3E6-40DE-4FF7-9FD6-D219BB3D91F0}" srcOrd="2" destOrd="0" parTransId="{BA1A4C28-A638-468E-A1E7-C426C4E95E4E}" sibTransId="{8DF74476-2C79-478E-AED7-57E7402CA08C}"/>
    <dgm:cxn modelId="{FC9BDAE2-8188-4093-A17A-676C72BC53FB}" type="presOf" srcId="{157063D4-F826-4B3F-AB1A-B960B54DCB1F}" destId="{BA95EBEB-F867-48AF-A858-B4AB1249B5DC}" srcOrd="0" destOrd="1" presId="urn:microsoft.com/office/officeart/2005/8/layout/vList2"/>
    <dgm:cxn modelId="{12E91FD0-E5B3-4C77-BB24-E872EB3A5523}" srcId="{15B95335-6A58-4D93-9EB8-B429BA18AE6E}" destId="{BAD4C253-471C-4325-A645-25E7455A86D2}" srcOrd="0" destOrd="0" parTransId="{97C6A360-EB42-4A7C-BA17-51691FEEA486}" sibTransId="{1B02DA7D-E87F-4199-B977-159F8B2E3AEE}"/>
    <dgm:cxn modelId="{A5F4BF45-0851-4400-A56F-78DF9FAF34FB}" srcId="{9A25096D-966B-4FA0-88EB-A1F014073288}" destId="{204E5322-BAA0-45D4-8021-74EDD4D4EC56}" srcOrd="0" destOrd="0" parTransId="{5D469145-C21B-4760-8E37-07B8DE79661C}" sibTransId="{25448D2E-69CF-4011-9C0C-A99D0EBD843B}"/>
    <dgm:cxn modelId="{1C600A99-869B-4428-BE4B-92CE9A97870C}" type="presOf" srcId="{204E5322-BAA0-45D4-8021-74EDD4D4EC56}" destId="{BA95EBEB-F867-48AF-A858-B4AB1249B5DC}" srcOrd="0" destOrd="0" presId="urn:microsoft.com/office/officeart/2005/8/layout/vList2"/>
    <dgm:cxn modelId="{4BC48B82-7146-4EC3-B1F3-D0BAE48D217B}" type="presOf" srcId="{7D2C54C1-A6D0-4754-8439-973555CB6D8B}" destId="{F95104C9-06CF-4D0F-B90C-B15179B4CA7D}" srcOrd="0" destOrd="0" presId="urn:microsoft.com/office/officeart/2005/8/layout/vList2"/>
    <dgm:cxn modelId="{A013832B-5C57-4632-909B-63A7E2939688}" srcId="{9A25096D-966B-4FA0-88EB-A1F014073288}" destId="{157063D4-F826-4B3F-AB1A-B960B54DCB1F}" srcOrd="1" destOrd="0" parTransId="{BFD92AE2-81ED-4A0B-8FBD-ED5AD74B1617}" sibTransId="{E328501D-A430-4411-B8E6-E178262BA96C}"/>
    <dgm:cxn modelId="{1E9911AE-627C-4040-A33B-C0A7DF024415}" type="presOf" srcId="{9EE3AEF3-A3C1-4160-8B27-E29EBAD8D627}" destId="{BA95EBEB-F867-48AF-A858-B4AB1249B5DC}" srcOrd="0" destOrd="3" presId="urn:microsoft.com/office/officeart/2005/8/layout/vList2"/>
    <dgm:cxn modelId="{4FF14870-F281-48EC-B635-AB1A601BEB1D}" srcId="{7D2C54C1-A6D0-4754-8439-973555CB6D8B}" destId="{15B95335-6A58-4D93-9EB8-B429BA18AE6E}" srcOrd="0" destOrd="0" parTransId="{F479E236-B035-49C6-B502-3C04547AF5E3}" sibTransId="{DAF76288-E6A6-433E-A528-F21BA094FD99}"/>
    <dgm:cxn modelId="{6949E070-D38D-47CA-AC35-A17AF4D3B181}" type="presParOf" srcId="{F95104C9-06CF-4D0F-B90C-B15179B4CA7D}" destId="{FB8D10B7-F388-4967-80B4-2EE090036074}" srcOrd="0" destOrd="0" presId="urn:microsoft.com/office/officeart/2005/8/layout/vList2"/>
    <dgm:cxn modelId="{45310F09-86F6-413A-87A4-4A039B67BF78}" type="presParOf" srcId="{F95104C9-06CF-4D0F-B90C-B15179B4CA7D}" destId="{19E8431A-E9E1-4C32-A6E7-5E84A0A29C04}" srcOrd="1" destOrd="0" presId="urn:microsoft.com/office/officeart/2005/8/layout/vList2"/>
    <dgm:cxn modelId="{28364144-85F7-4FD4-BF9B-6B8DA2B019D7}" type="presParOf" srcId="{F95104C9-06CF-4D0F-B90C-B15179B4CA7D}" destId="{C4C2B972-3DBA-4CA2-B7D3-FCBC29FB8424}" srcOrd="2" destOrd="0" presId="urn:microsoft.com/office/officeart/2005/8/layout/vList2"/>
    <dgm:cxn modelId="{91A4C36B-DEF8-4E10-AE63-551A68690697}" type="presParOf" srcId="{F95104C9-06CF-4D0F-B90C-B15179B4CA7D}" destId="{BA95EBEB-F867-48AF-A858-B4AB1249B5D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7C1E672-651C-4A6A-A998-20898DFE93CA}" type="doc">
      <dgm:prSet loTypeId="urn:microsoft.com/office/officeart/2011/layout/TabList#1" loCatId="list" qsTypeId="urn:microsoft.com/office/officeart/2005/8/quickstyle/simple1" qsCatId="simple" csTypeId="urn:microsoft.com/office/officeart/2005/8/colors/accent1_5" csCatId="accent1" phldr="1"/>
      <dgm:spPr/>
      <dgm:t>
        <a:bodyPr/>
        <a:lstStyle/>
        <a:p>
          <a:endParaRPr lang="en-US"/>
        </a:p>
      </dgm:t>
    </dgm:pt>
    <dgm:pt modelId="{1A0B7ADE-C3C4-4498-A503-253D81F7C0E2}">
      <dgm:prSet phldrT="[Tex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文档数据类</a:t>
          </a:r>
          <a:endParaRPr lang="en-US" sz="2000" dirty="0">
            <a:solidFill>
              <a:schemeClr val="tx1"/>
            </a:solidFill>
            <a:latin typeface="微软雅黑" panose="020B0503020204020204" pitchFamily="34" charset="-122"/>
            <a:ea typeface="微软雅黑" panose="020B0503020204020204" pitchFamily="34" charset="-122"/>
          </a:endParaRPr>
        </a:p>
      </dgm:t>
    </dgm:pt>
    <dgm:pt modelId="{B9A6386D-EF6E-41F3-8FE0-3FA1A2A59D0D}" type="parTrans" cxnId="{23385B55-3CA6-46BF-8480-17379EEC8B3A}">
      <dgm:prSet/>
      <dgm:spPr/>
      <dgm:t>
        <a:bodyPr/>
        <a:lstStyle/>
        <a:p>
          <a:endParaRPr lang="en-US" sz="2000">
            <a:latin typeface="微软雅黑" panose="020B0503020204020204" pitchFamily="34" charset="-122"/>
            <a:ea typeface="微软雅黑" panose="020B0503020204020204" pitchFamily="34" charset="-122"/>
          </a:endParaRPr>
        </a:p>
      </dgm:t>
    </dgm:pt>
    <dgm:pt modelId="{63FB23C3-E275-470D-9F81-A7D06C4C8548}" type="sibTrans" cxnId="{23385B55-3CA6-46BF-8480-17379EEC8B3A}">
      <dgm:prSet/>
      <dgm:spPr/>
      <dgm:t>
        <a:bodyPr/>
        <a:lstStyle/>
        <a:p>
          <a:endParaRPr lang="en-US" sz="2000">
            <a:latin typeface="微软雅黑" panose="020B0503020204020204" pitchFamily="34" charset="-122"/>
            <a:ea typeface="微软雅黑" panose="020B0503020204020204" pitchFamily="34" charset="-122"/>
          </a:endParaRPr>
        </a:p>
      </dgm:t>
    </dgm:pt>
    <dgm:pt modelId="{661ACE79-70B1-42AD-801D-4A40213C95E7}">
      <dgm:prSet phldrT="[Text]" custT="1"/>
      <dgm:spPr/>
      <dgm:t>
        <a:bodyPr/>
        <a:lstStyle/>
        <a:p>
          <a:r>
            <a:rPr lang="zh-CN" altLang="en-US" sz="2000" dirty="0" smtClean="0">
              <a:latin typeface="微软雅黑" panose="020B0503020204020204" pitchFamily="34" charset="-122"/>
              <a:ea typeface="微软雅黑" panose="020B0503020204020204" pitchFamily="34" charset="-122"/>
            </a:rPr>
            <a:t>与合同、过程、计划和产品有关的文档和数据。</a:t>
          </a:r>
          <a:endParaRPr lang="en-US" sz="2000" dirty="0">
            <a:latin typeface="微软雅黑" panose="020B0503020204020204" pitchFamily="34" charset="-122"/>
            <a:ea typeface="微软雅黑" panose="020B0503020204020204" pitchFamily="34" charset="-122"/>
          </a:endParaRPr>
        </a:p>
      </dgm:t>
    </dgm:pt>
    <dgm:pt modelId="{5D7A7080-C2F3-455D-B903-F77874100A21}" type="parTrans" cxnId="{97A1F90A-D8AE-4D34-B6E1-2C20E3CD3883}">
      <dgm:prSet/>
      <dgm:spPr/>
      <dgm:t>
        <a:bodyPr/>
        <a:lstStyle/>
        <a:p>
          <a:endParaRPr lang="en-US" sz="2000">
            <a:latin typeface="微软雅黑" panose="020B0503020204020204" pitchFamily="34" charset="-122"/>
            <a:ea typeface="微软雅黑" panose="020B0503020204020204" pitchFamily="34" charset="-122"/>
          </a:endParaRPr>
        </a:p>
      </dgm:t>
    </dgm:pt>
    <dgm:pt modelId="{DDFEC95C-7DCD-4E93-9A78-FA5783E84F9C}" type="sibTrans" cxnId="{97A1F90A-D8AE-4D34-B6E1-2C20E3CD3883}">
      <dgm:prSet/>
      <dgm:spPr/>
      <dgm:t>
        <a:bodyPr/>
        <a:lstStyle/>
        <a:p>
          <a:endParaRPr lang="en-US" sz="2000">
            <a:latin typeface="微软雅黑" panose="020B0503020204020204" pitchFamily="34" charset="-122"/>
            <a:ea typeface="微软雅黑" panose="020B0503020204020204" pitchFamily="34" charset="-122"/>
          </a:endParaRPr>
        </a:p>
      </dgm:t>
    </dgm:pt>
    <dgm:pt modelId="{76068E94-99AA-4C5D-BB7B-52CB67A0B6E2}">
      <dgm:prSet phldrT="[Tex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代码类</a:t>
          </a:r>
          <a:endParaRPr lang="en-US" sz="2000" dirty="0">
            <a:solidFill>
              <a:schemeClr val="tx1"/>
            </a:solidFill>
            <a:latin typeface="微软雅黑" panose="020B0503020204020204" pitchFamily="34" charset="-122"/>
            <a:ea typeface="微软雅黑" panose="020B0503020204020204" pitchFamily="34" charset="-122"/>
          </a:endParaRPr>
        </a:p>
      </dgm:t>
    </dgm:pt>
    <dgm:pt modelId="{E6BCF22B-372A-4F90-AD2E-3D7F0A7B0DC0}" type="parTrans" cxnId="{B5C44C60-75A0-4B9A-8933-44B2C7B4492F}">
      <dgm:prSet/>
      <dgm:spPr/>
      <dgm:t>
        <a:bodyPr/>
        <a:lstStyle/>
        <a:p>
          <a:endParaRPr lang="en-US" sz="2000">
            <a:latin typeface="微软雅黑" panose="020B0503020204020204" pitchFamily="34" charset="-122"/>
            <a:ea typeface="微软雅黑" panose="020B0503020204020204" pitchFamily="34" charset="-122"/>
          </a:endParaRPr>
        </a:p>
      </dgm:t>
    </dgm:pt>
    <dgm:pt modelId="{D82E583B-13C6-44C5-9BA4-0B492F4FED9E}" type="sibTrans" cxnId="{B5C44C60-75A0-4B9A-8933-44B2C7B4492F}">
      <dgm:prSet/>
      <dgm:spPr/>
      <dgm:t>
        <a:bodyPr/>
        <a:lstStyle/>
        <a:p>
          <a:endParaRPr lang="en-US" sz="2000">
            <a:latin typeface="微软雅黑" panose="020B0503020204020204" pitchFamily="34" charset="-122"/>
            <a:ea typeface="微软雅黑" panose="020B0503020204020204" pitchFamily="34" charset="-122"/>
          </a:endParaRPr>
        </a:p>
      </dgm:t>
    </dgm:pt>
    <dgm:pt modelId="{E18E5A13-39D3-453B-BA80-01FDEACC58C1}">
      <dgm:prSet phldrT="[Text]" custT="1"/>
      <dgm:spPr/>
      <dgm:t>
        <a:bodyPr/>
        <a:lstStyle/>
        <a:p>
          <a:r>
            <a:rPr lang="zh-CN" altLang="en-US" sz="2000" dirty="0" smtClean="0">
              <a:latin typeface="微软雅黑" panose="020B0503020204020204" pitchFamily="34" charset="-122"/>
              <a:ea typeface="微软雅黑" panose="020B0503020204020204" pitchFamily="34" charset="-122"/>
            </a:rPr>
            <a:t>源代码、目标代码和可执行代码。</a:t>
          </a:r>
          <a:endParaRPr lang="en-US" sz="2000" dirty="0">
            <a:latin typeface="微软雅黑" panose="020B0503020204020204" pitchFamily="34" charset="-122"/>
            <a:ea typeface="微软雅黑" panose="020B0503020204020204" pitchFamily="34" charset="-122"/>
          </a:endParaRPr>
        </a:p>
      </dgm:t>
    </dgm:pt>
    <dgm:pt modelId="{7F110A4F-3221-4EDC-BD74-BE1E53A62D65}" type="parTrans" cxnId="{F732B26A-D62F-461B-BFF8-CACCAA885A74}">
      <dgm:prSet/>
      <dgm:spPr/>
      <dgm:t>
        <a:bodyPr/>
        <a:lstStyle/>
        <a:p>
          <a:endParaRPr lang="en-US" sz="2000">
            <a:latin typeface="微软雅黑" panose="020B0503020204020204" pitchFamily="34" charset="-122"/>
            <a:ea typeface="微软雅黑" panose="020B0503020204020204" pitchFamily="34" charset="-122"/>
          </a:endParaRPr>
        </a:p>
      </dgm:t>
    </dgm:pt>
    <dgm:pt modelId="{86598571-FEC7-41C7-BED5-264A5DC6D9C6}" type="sibTrans" cxnId="{F732B26A-D62F-461B-BFF8-CACCAA885A74}">
      <dgm:prSet/>
      <dgm:spPr/>
      <dgm:t>
        <a:bodyPr/>
        <a:lstStyle/>
        <a:p>
          <a:endParaRPr lang="en-US" sz="2000">
            <a:latin typeface="微软雅黑" panose="020B0503020204020204" pitchFamily="34" charset="-122"/>
            <a:ea typeface="微软雅黑" panose="020B0503020204020204" pitchFamily="34" charset="-122"/>
          </a:endParaRPr>
        </a:p>
      </dgm:t>
    </dgm:pt>
    <dgm:pt modelId="{227A1E28-360C-4143-AC37-5D7279F91D5C}">
      <dgm:prSet phldrT="[Tex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产品类</a:t>
          </a:r>
          <a:endParaRPr lang="en-US" sz="2000" dirty="0">
            <a:solidFill>
              <a:schemeClr val="tx1"/>
            </a:solidFill>
            <a:latin typeface="微软雅黑" panose="020B0503020204020204" pitchFamily="34" charset="-122"/>
            <a:ea typeface="微软雅黑" panose="020B0503020204020204" pitchFamily="34" charset="-122"/>
          </a:endParaRPr>
        </a:p>
      </dgm:t>
    </dgm:pt>
    <dgm:pt modelId="{3C493D36-E4EA-4865-835F-888177FB962C}" type="parTrans" cxnId="{3A67142E-A111-4539-9FC6-EE971F99932A}">
      <dgm:prSet/>
      <dgm:spPr/>
      <dgm:t>
        <a:bodyPr/>
        <a:lstStyle/>
        <a:p>
          <a:endParaRPr lang="en-US" sz="2000">
            <a:latin typeface="微软雅黑" panose="020B0503020204020204" pitchFamily="34" charset="-122"/>
            <a:ea typeface="微软雅黑" panose="020B0503020204020204" pitchFamily="34" charset="-122"/>
          </a:endParaRPr>
        </a:p>
      </dgm:t>
    </dgm:pt>
    <dgm:pt modelId="{1643B128-906A-41F7-9271-156A73426700}" type="sibTrans" cxnId="{3A67142E-A111-4539-9FC6-EE971F99932A}">
      <dgm:prSet/>
      <dgm:spPr/>
      <dgm:t>
        <a:bodyPr/>
        <a:lstStyle/>
        <a:p>
          <a:endParaRPr lang="en-US" sz="2000">
            <a:latin typeface="微软雅黑" panose="020B0503020204020204" pitchFamily="34" charset="-122"/>
            <a:ea typeface="微软雅黑" panose="020B0503020204020204" pitchFamily="34" charset="-122"/>
          </a:endParaRPr>
        </a:p>
      </dgm:t>
    </dgm:pt>
    <dgm:pt modelId="{A71BFDE6-124B-4427-BD44-467F426EA5EF}">
      <dgm:prSet phldrT="[Text]" custT="1"/>
      <dgm:spPr/>
      <dgm:t>
        <a:bodyPr/>
        <a:lstStyle/>
        <a:p>
          <a:r>
            <a:rPr lang="zh-CN" altLang="en-US" sz="2000" dirty="0" smtClean="0">
              <a:latin typeface="微软雅黑" panose="020B0503020204020204" pitchFamily="34" charset="-122"/>
              <a:ea typeface="微软雅黑" panose="020B0503020204020204" pitchFamily="34" charset="-122"/>
            </a:rPr>
            <a:t>相关产品，包括软件工具、库内的可重用软件、外购软件及用户提供的软件。</a:t>
          </a:r>
          <a:endParaRPr lang="en-US" sz="2000" dirty="0">
            <a:latin typeface="微软雅黑" panose="020B0503020204020204" pitchFamily="34" charset="-122"/>
            <a:ea typeface="微软雅黑" panose="020B0503020204020204" pitchFamily="34" charset="-122"/>
          </a:endParaRPr>
        </a:p>
      </dgm:t>
    </dgm:pt>
    <dgm:pt modelId="{89D5701D-DC6B-4103-B6E1-DF42960B4520}" type="parTrans" cxnId="{01A29732-7C36-4445-87E9-71060E432248}">
      <dgm:prSet/>
      <dgm:spPr/>
      <dgm:t>
        <a:bodyPr/>
        <a:lstStyle/>
        <a:p>
          <a:endParaRPr lang="en-US" sz="2000">
            <a:latin typeface="微软雅黑" panose="020B0503020204020204" pitchFamily="34" charset="-122"/>
            <a:ea typeface="微软雅黑" panose="020B0503020204020204" pitchFamily="34" charset="-122"/>
          </a:endParaRPr>
        </a:p>
      </dgm:t>
    </dgm:pt>
    <dgm:pt modelId="{D3476D60-14E3-48F6-AAA2-42588A37C136}" type="sibTrans" cxnId="{01A29732-7C36-4445-87E9-71060E432248}">
      <dgm:prSet/>
      <dgm:spPr/>
      <dgm:t>
        <a:bodyPr/>
        <a:lstStyle/>
        <a:p>
          <a:endParaRPr lang="en-US" sz="2000">
            <a:latin typeface="微软雅黑" panose="020B0503020204020204" pitchFamily="34" charset="-122"/>
            <a:ea typeface="微软雅黑" panose="020B0503020204020204" pitchFamily="34" charset="-122"/>
          </a:endParaRPr>
        </a:p>
      </dgm:t>
    </dgm:pt>
    <dgm:pt modelId="{65D22844-7261-4BCA-8DF0-AA84828115FA}" type="pres">
      <dgm:prSet presAssocID="{97C1E672-651C-4A6A-A998-20898DFE93CA}" presName="Name0" presStyleCnt="0">
        <dgm:presLayoutVars>
          <dgm:chMax/>
          <dgm:chPref val="3"/>
          <dgm:dir/>
          <dgm:animOne val="branch"/>
          <dgm:animLvl val="lvl"/>
        </dgm:presLayoutVars>
      </dgm:prSet>
      <dgm:spPr/>
      <dgm:t>
        <a:bodyPr/>
        <a:lstStyle/>
        <a:p>
          <a:endParaRPr lang="en-US"/>
        </a:p>
      </dgm:t>
    </dgm:pt>
    <dgm:pt modelId="{708A7DCE-9054-4DA2-AF98-4CE7EC5F68DC}" type="pres">
      <dgm:prSet presAssocID="{1A0B7ADE-C3C4-4498-A503-253D81F7C0E2}" presName="composite" presStyleCnt="0"/>
      <dgm:spPr/>
      <dgm:t>
        <a:bodyPr/>
        <a:lstStyle/>
        <a:p>
          <a:endParaRPr lang="en-US"/>
        </a:p>
      </dgm:t>
    </dgm:pt>
    <dgm:pt modelId="{CE49A8B0-2AD1-4E73-B686-8E0131A8566A}" type="pres">
      <dgm:prSet presAssocID="{1A0B7ADE-C3C4-4498-A503-253D81F7C0E2}" presName="FirstChild" presStyleLbl="revTx" presStyleIdx="0" presStyleCnt="3">
        <dgm:presLayoutVars>
          <dgm:chMax val="0"/>
          <dgm:chPref val="0"/>
          <dgm:bulletEnabled val="1"/>
        </dgm:presLayoutVars>
      </dgm:prSet>
      <dgm:spPr/>
      <dgm:t>
        <a:bodyPr/>
        <a:lstStyle/>
        <a:p>
          <a:endParaRPr lang="en-US"/>
        </a:p>
      </dgm:t>
    </dgm:pt>
    <dgm:pt modelId="{B4F9623A-E423-4FA4-BEF6-A44B851A44BD}" type="pres">
      <dgm:prSet presAssocID="{1A0B7ADE-C3C4-4498-A503-253D81F7C0E2}" presName="Parent" presStyleLbl="alignNode1" presStyleIdx="0" presStyleCnt="3">
        <dgm:presLayoutVars>
          <dgm:chMax val="3"/>
          <dgm:chPref val="3"/>
          <dgm:bulletEnabled val="1"/>
        </dgm:presLayoutVars>
      </dgm:prSet>
      <dgm:spPr/>
      <dgm:t>
        <a:bodyPr/>
        <a:lstStyle/>
        <a:p>
          <a:endParaRPr lang="en-US"/>
        </a:p>
      </dgm:t>
    </dgm:pt>
    <dgm:pt modelId="{C0F0705E-72CE-4CF8-8A50-E2388DA3F1C8}" type="pres">
      <dgm:prSet presAssocID="{1A0B7ADE-C3C4-4498-A503-253D81F7C0E2}" presName="Accent" presStyleLbl="parChTrans1D1" presStyleIdx="0" presStyleCnt="3"/>
      <dgm:spPr/>
      <dgm:t>
        <a:bodyPr/>
        <a:lstStyle/>
        <a:p>
          <a:endParaRPr lang="en-US"/>
        </a:p>
      </dgm:t>
    </dgm:pt>
    <dgm:pt modelId="{AF5F5819-01DD-4CC3-A415-DF7B348D8724}" type="pres">
      <dgm:prSet presAssocID="{63FB23C3-E275-470D-9F81-A7D06C4C8548}" presName="sibTrans" presStyleCnt="0"/>
      <dgm:spPr/>
      <dgm:t>
        <a:bodyPr/>
        <a:lstStyle/>
        <a:p>
          <a:endParaRPr lang="en-US"/>
        </a:p>
      </dgm:t>
    </dgm:pt>
    <dgm:pt modelId="{1274DD13-3038-4503-9462-6CB2107551F2}" type="pres">
      <dgm:prSet presAssocID="{76068E94-99AA-4C5D-BB7B-52CB67A0B6E2}" presName="composite" presStyleCnt="0"/>
      <dgm:spPr/>
      <dgm:t>
        <a:bodyPr/>
        <a:lstStyle/>
        <a:p>
          <a:endParaRPr lang="en-US"/>
        </a:p>
      </dgm:t>
    </dgm:pt>
    <dgm:pt modelId="{CF79E81E-DC82-40C8-9937-68A7B4571224}" type="pres">
      <dgm:prSet presAssocID="{76068E94-99AA-4C5D-BB7B-52CB67A0B6E2}" presName="FirstChild" presStyleLbl="revTx" presStyleIdx="1" presStyleCnt="3">
        <dgm:presLayoutVars>
          <dgm:chMax val="0"/>
          <dgm:chPref val="0"/>
          <dgm:bulletEnabled val="1"/>
        </dgm:presLayoutVars>
      </dgm:prSet>
      <dgm:spPr/>
      <dgm:t>
        <a:bodyPr/>
        <a:lstStyle/>
        <a:p>
          <a:endParaRPr lang="en-US"/>
        </a:p>
      </dgm:t>
    </dgm:pt>
    <dgm:pt modelId="{64D691EF-9226-439D-B2BA-9538899AA82A}" type="pres">
      <dgm:prSet presAssocID="{76068E94-99AA-4C5D-BB7B-52CB67A0B6E2}" presName="Parent" presStyleLbl="alignNode1" presStyleIdx="1" presStyleCnt="3">
        <dgm:presLayoutVars>
          <dgm:chMax val="3"/>
          <dgm:chPref val="3"/>
          <dgm:bulletEnabled val="1"/>
        </dgm:presLayoutVars>
      </dgm:prSet>
      <dgm:spPr/>
      <dgm:t>
        <a:bodyPr/>
        <a:lstStyle/>
        <a:p>
          <a:endParaRPr lang="en-US"/>
        </a:p>
      </dgm:t>
    </dgm:pt>
    <dgm:pt modelId="{3474A6AB-98A0-487E-8722-E69B90E01AB4}" type="pres">
      <dgm:prSet presAssocID="{76068E94-99AA-4C5D-BB7B-52CB67A0B6E2}" presName="Accent" presStyleLbl="parChTrans1D1" presStyleIdx="1" presStyleCnt="3"/>
      <dgm:spPr/>
      <dgm:t>
        <a:bodyPr/>
        <a:lstStyle/>
        <a:p>
          <a:endParaRPr lang="en-US"/>
        </a:p>
      </dgm:t>
    </dgm:pt>
    <dgm:pt modelId="{334F1989-DD98-4574-AE60-FEAB36B3A267}" type="pres">
      <dgm:prSet presAssocID="{D82E583B-13C6-44C5-9BA4-0B492F4FED9E}" presName="sibTrans" presStyleCnt="0"/>
      <dgm:spPr/>
      <dgm:t>
        <a:bodyPr/>
        <a:lstStyle/>
        <a:p>
          <a:endParaRPr lang="en-US"/>
        </a:p>
      </dgm:t>
    </dgm:pt>
    <dgm:pt modelId="{C17FD064-4E40-47C4-941F-C6CD3CEFA2E3}" type="pres">
      <dgm:prSet presAssocID="{227A1E28-360C-4143-AC37-5D7279F91D5C}" presName="composite" presStyleCnt="0"/>
      <dgm:spPr/>
      <dgm:t>
        <a:bodyPr/>
        <a:lstStyle/>
        <a:p>
          <a:endParaRPr lang="en-US"/>
        </a:p>
      </dgm:t>
    </dgm:pt>
    <dgm:pt modelId="{4AB9D65C-4F54-4B82-A67A-FE51CEA1C35D}" type="pres">
      <dgm:prSet presAssocID="{227A1E28-360C-4143-AC37-5D7279F91D5C}" presName="FirstChild" presStyleLbl="revTx" presStyleIdx="2" presStyleCnt="3">
        <dgm:presLayoutVars>
          <dgm:chMax val="0"/>
          <dgm:chPref val="0"/>
          <dgm:bulletEnabled val="1"/>
        </dgm:presLayoutVars>
      </dgm:prSet>
      <dgm:spPr/>
      <dgm:t>
        <a:bodyPr/>
        <a:lstStyle/>
        <a:p>
          <a:endParaRPr lang="en-US"/>
        </a:p>
      </dgm:t>
    </dgm:pt>
    <dgm:pt modelId="{73DF4C8F-3409-430D-9929-4DE401DE37CD}" type="pres">
      <dgm:prSet presAssocID="{227A1E28-360C-4143-AC37-5D7279F91D5C}" presName="Parent" presStyleLbl="alignNode1" presStyleIdx="2" presStyleCnt="3">
        <dgm:presLayoutVars>
          <dgm:chMax val="3"/>
          <dgm:chPref val="3"/>
          <dgm:bulletEnabled val="1"/>
        </dgm:presLayoutVars>
      </dgm:prSet>
      <dgm:spPr/>
      <dgm:t>
        <a:bodyPr/>
        <a:lstStyle/>
        <a:p>
          <a:endParaRPr lang="en-US"/>
        </a:p>
      </dgm:t>
    </dgm:pt>
    <dgm:pt modelId="{5383CF69-A4E9-4B3C-90FE-3FC2AAA4A394}" type="pres">
      <dgm:prSet presAssocID="{227A1E28-360C-4143-AC37-5D7279F91D5C}" presName="Accent" presStyleLbl="parChTrans1D1" presStyleIdx="2" presStyleCnt="3"/>
      <dgm:spPr/>
      <dgm:t>
        <a:bodyPr/>
        <a:lstStyle/>
        <a:p>
          <a:endParaRPr lang="en-US"/>
        </a:p>
      </dgm:t>
    </dgm:pt>
  </dgm:ptLst>
  <dgm:cxnLst>
    <dgm:cxn modelId="{01A29732-7C36-4445-87E9-71060E432248}" srcId="{227A1E28-360C-4143-AC37-5D7279F91D5C}" destId="{A71BFDE6-124B-4427-BD44-467F426EA5EF}" srcOrd="0" destOrd="0" parTransId="{89D5701D-DC6B-4103-B6E1-DF42960B4520}" sibTransId="{D3476D60-14E3-48F6-AAA2-42588A37C136}"/>
    <dgm:cxn modelId="{B5C44C60-75A0-4B9A-8933-44B2C7B4492F}" srcId="{97C1E672-651C-4A6A-A998-20898DFE93CA}" destId="{76068E94-99AA-4C5D-BB7B-52CB67A0B6E2}" srcOrd="1" destOrd="0" parTransId="{E6BCF22B-372A-4F90-AD2E-3D7F0A7B0DC0}" sibTransId="{D82E583B-13C6-44C5-9BA4-0B492F4FED9E}"/>
    <dgm:cxn modelId="{DCE36272-2853-4991-A797-569377BA23B0}" type="presOf" srcId="{A71BFDE6-124B-4427-BD44-467F426EA5EF}" destId="{4AB9D65C-4F54-4B82-A67A-FE51CEA1C35D}" srcOrd="0" destOrd="0" presId="urn:microsoft.com/office/officeart/2011/layout/TabList#1"/>
    <dgm:cxn modelId="{3C264052-9B3D-4BD7-830E-B03EBEF0B2C0}" type="presOf" srcId="{227A1E28-360C-4143-AC37-5D7279F91D5C}" destId="{73DF4C8F-3409-430D-9929-4DE401DE37CD}" srcOrd="0" destOrd="0" presId="urn:microsoft.com/office/officeart/2011/layout/TabList#1"/>
    <dgm:cxn modelId="{9875B9E5-6462-4F79-8CEA-97DCE2950C04}" type="presOf" srcId="{76068E94-99AA-4C5D-BB7B-52CB67A0B6E2}" destId="{64D691EF-9226-439D-B2BA-9538899AA82A}" srcOrd="0" destOrd="0" presId="urn:microsoft.com/office/officeart/2011/layout/TabList#1"/>
    <dgm:cxn modelId="{23385B55-3CA6-46BF-8480-17379EEC8B3A}" srcId="{97C1E672-651C-4A6A-A998-20898DFE93CA}" destId="{1A0B7ADE-C3C4-4498-A503-253D81F7C0E2}" srcOrd="0" destOrd="0" parTransId="{B9A6386D-EF6E-41F3-8FE0-3FA1A2A59D0D}" sibTransId="{63FB23C3-E275-470D-9F81-A7D06C4C8548}"/>
    <dgm:cxn modelId="{B26E4191-50B8-45A5-BCC9-E49CE63376AB}" type="presOf" srcId="{1A0B7ADE-C3C4-4498-A503-253D81F7C0E2}" destId="{B4F9623A-E423-4FA4-BEF6-A44B851A44BD}" srcOrd="0" destOrd="0" presId="urn:microsoft.com/office/officeart/2011/layout/TabList#1"/>
    <dgm:cxn modelId="{97A1F90A-D8AE-4D34-B6E1-2C20E3CD3883}" srcId="{1A0B7ADE-C3C4-4498-A503-253D81F7C0E2}" destId="{661ACE79-70B1-42AD-801D-4A40213C95E7}" srcOrd="0" destOrd="0" parTransId="{5D7A7080-C2F3-455D-B903-F77874100A21}" sibTransId="{DDFEC95C-7DCD-4E93-9A78-FA5783E84F9C}"/>
    <dgm:cxn modelId="{43C22FB4-9FBF-432C-ADC4-1BF260030F65}" type="presOf" srcId="{661ACE79-70B1-42AD-801D-4A40213C95E7}" destId="{CE49A8B0-2AD1-4E73-B686-8E0131A8566A}" srcOrd="0" destOrd="0" presId="urn:microsoft.com/office/officeart/2011/layout/TabList#1"/>
    <dgm:cxn modelId="{4CC84464-721B-48EA-AD54-D89F1A8BED1D}" type="presOf" srcId="{97C1E672-651C-4A6A-A998-20898DFE93CA}" destId="{65D22844-7261-4BCA-8DF0-AA84828115FA}" srcOrd="0" destOrd="0" presId="urn:microsoft.com/office/officeart/2011/layout/TabList#1"/>
    <dgm:cxn modelId="{0FA472F2-02FD-4B72-AE15-EC6E659422BF}" type="presOf" srcId="{E18E5A13-39D3-453B-BA80-01FDEACC58C1}" destId="{CF79E81E-DC82-40C8-9937-68A7B4571224}" srcOrd="0" destOrd="0" presId="urn:microsoft.com/office/officeart/2011/layout/TabList#1"/>
    <dgm:cxn modelId="{F732B26A-D62F-461B-BFF8-CACCAA885A74}" srcId="{76068E94-99AA-4C5D-BB7B-52CB67A0B6E2}" destId="{E18E5A13-39D3-453B-BA80-01FDEACC58C1}" srcOrd="0" destOrd="0" parTransId="{7F110A4F-3221-4EDC-BD74-BE1E53A62D65}" sibTransId="{86598571-FEC7-41C7-BED5-264A5DC6D9C6}"/>
    <dgm:cxn modelId="{3A67142E-A111-4539-9FC6-EE971F99932A}" srcId="{97C1E672-651C-4A6A-A998-20898DFE93CA}" destId="{227A1E28-360C-4143-AC37-5D7279F91D5C}" srcOrd="2" destOrd="0" parTransId="{3C493D36-E4EA-4865-835F-888177FB962C}" sibTransId="{1643B128-906A-41F7-9271-156A73426700}"/>
    <dgm:cxn modelId="{14D6EB3E-5BA1-4B82-8596-B96E00F87415}" type="presParOf" srcId="{65D22844-7261-4BCA-8DF0-AA84828115FA}" destId="{708A7DCE-9054-4DA2-AF98-4CE7EC5F68DC}" srcOrd="0" destOrd="0" presId="urn:microsoft.com/office/officeart/2011/layout/TabList#1"/>
    <dgm:cxn modelId="{574594FF-EBF7-4727-88E3-5217D8F38FB5}" type="presParOf" srcId="{708A7DCE-9054-4DA2-AF98-4CE7EC5F68DC}" destId="{CE49A8B0-2AD1-4E73-B686-8E0131A8566A}" srcOrd="0" destOrd="0" presId="urn:microsoft.com/office/officeart/2011/layout/TabList#1"/>
    <dgm:cxn modelId="{6FBEDAF3-9C2C-4F05-85A1-FD0C9026A37E}" type="presParOf" srcId="{708A7DCE-9054-4DA2-AF98-4CE7EC5F68DC}" destId="{B4F9623A-E423-4FA4-BEF6-A44B851A44BD}" srcOrd="1" destOrd="0" presId="urn:microsoft.com/office/officeart/2011/layout/TabList#1"/>
    <dgm:cxn modelId="{1CB507C9-4885-4E47-B515-CD1B07F8D3BD}" type="presParOf" srcId="{708A7DCE-9054-4DA2-AF98-4CE7EC5F68DC}" destId="{C0F0705E-72CE-4CF8-8A50-E2388DA3F1C8}" srcOrd="2" destOrd="0" presId="urn:microsoft.com/office/officeart/2011/layout/TabList#1"/>
    <dgm:cxn modelId="{C515B3B8-E17B-49E7-BCA7-46FD9E7EACBF}" type="presParOf" srcId="{65D22844-7261-4BCA-8DF0-AA84828115FA}" destId="{AF5F5819-01DD-4CC3-A415-DF7B348D8724}" srcOrd="1" destOrd="0" presId="urn:microsoft.com/office/officeart/2011/layout/TabList#1"/>
    <dgm:cxn modelId="{6AFD5713-B267-4CCC-A566-7DCE0AC28A81}" type="presParOf" srcId="{65D22844-7261-4BCA-8DF0-AA84828115FA}" destId="{1274DD13-3038-4503-9462-6CB2107551F2}" srcOrd="2" destOrd="0" presId="urn:microsoft.com/office/officeart/2011/layout/TabList#1"/>
    <dgm:cxn modelId="{82611CC3-82DB-4080-8897-8B25B343BF36}" type="presParOf" srcId="{1274DD13-3038-4503-9462-6CB2107551F2}" destId="{CF79E81E-DC82-40C8-9937-68A7B4571224}" srcOrd="0" destOrd="0" presId="urn:microsoft.com/office/officeart/2011/layout/TabList#1"/>
    <dgm:cxn modelId="{31F655EA-6000-44BF-A7A8-AF77413E58ED}" type="presParOf" srcId="{1274DD13-3038-4503-9462-6CB2107551F2}" destId="{64D691EF-9226-439D-B2BA-9538899AA82A}" srcOrd="1" destOrd="0" presId="urn:microsoft.com/office/officeart/2011/layout/TabList#1"/>
    <dgm:cxn modelId="{CE64B957-FCF5-4F19-94F6-E1520701B353}" type="presParOf" srcId="{1274DD13-3038-4503-9462-6CB2107551F2}" destId="{3474A6AB-98A0-487E-8722-E69B90E01AB4}" srcOrd="2" destOrd="0" presId="urn:microsoft.com/office/officeart/2011/layout/TabList#1"/>
    <dgm:cxn modelId="{8B700588-4B80-47D0-AA9E-717F0F86C105}" type="presParOf" srcId="{65D22844-7261-4BCA-8DF0-AA84828115FA}" destId="{334F1989-DD98-4574-AE60-FEAB36B3A267}" srcOrd="3" destOrd="0" presId="urn:microsoft.com/office/officeart/2011/layout/TabList#1"/>
    <dgm:cxn modelId="{7906FB7C-7739-4CBE-B953-4892BF1ECA85}" type="presParOf" srcId="{65D22844-7261-4BCA-8DF0-AA84828115FA}" destId="{C17FD064-4E40-47C4-941F-C6CD3CEFA2E3}" srcOrd="4" destOrd="0" presId="urn:microsoft.com/office/officeart/2011/layout/TabList#1"/>
    <dgm:cxn modelId="{B2AFF748-D733-4638-B268-C3EA8EAEA3F0}" type="presParOf" srcId="{C17FD064-4E40-47C4-941F-C6CD3CEFA2E3}" destId="{4AB9D65C-4F54-4B82-A67A-FE51CEA1C35D}" srcOrd="0" destOrd="0" presId="urn:microsoft.com/office/officeart/2011/layout/TabList#1"/>
    <dgm:cxn modelId="{A6B04F79-6751-4CE7-9EAD-9DD71C9B42FA}" type="presParOf" srcId="{C17FD064-4E40-47C4-941F-C6CD3CEFA2E3}" destId="{73DF4C8F-3409-430D-9929-4DE401DE37CD}" srcOrd="1" destOrd="0" presId="urn:microsoft.com/office/officeart/2011/layout/TabList#1"/>
    <dgm:cxn modelId="{57853627-E0B4-4B25-9768-075E957863FB}" type="presParOf" srcId="{C17FD064-4E40-47C4-941F-C6CD3CEFA2E3}" destId="{5383CF69-A4E9-4B3C-90FE-3FC2AAA4A394}" srcOrd="2" destOrd="0" presId="urn:microsoft.com/office/officeart/2011/layout/Tab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8062A0C-8811-4391-A622-797CDE09402A}" type="doc">
      <dgm:prSet loTypeId="urn:microsoft.com/office/officeart/2005/8/layout/cycle2" loCatId="cycle" qsTypeId="urn:microsoft.com/office/officeart/2005/8/quickstyle/simple1" qsCatId="simple" csTypeId="urn:microsoft.com/office/officeart/2005/8/colors/accent1_5" csCatId="accent1" phldr="1"/>
      <dgm:spPr/>
      <dgm:t>
        <a:bodyPr/>
        <a:lstStyle/>
        <a:p>
          <a:endParaRPr lang="en-US"/>
        </a:p>
      </dgm:t>
    </dgm:pt>
    <dgm:pt modelId="{5B99EC1B-9FC9-40D0-A725-751363EF2E1E}">
      <dgm:prSet phldrT="[Text]"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配置标识</a:t>
          </a:r>
          <a:endParaRPr lang="en-US" sz="2000" b="0" dirty="0">
            <a:solidFill>
              <a:schemeClr val="tx1"/>
            </a:solidFill>
            <a:latin typeface="微软雅黑" panose="020B0503020204020204" pitchFamily="34" charset="-122"/>
            <a:ea typeface="微软雅黑" panose="020B0503020204020204" pitchFamily="34" charset="-122"/>
          </a:endParaRPr>
        </a:p>
      </dgm:t>
    </dgm:pt>
    <dgm:pt modelId="{9689E067-C579-4E65-87BC-41A61609C606}" type="parTrans" cxnId="{0008AD2F-FDE6-429E-9060-0C6F618A82F1}">
      <dgm:prSet/>
      <dgm:spPr/>
      <dgm:t>
        <a:bodyPr/>
        <a:lstStyle/>
        <a:p>
          <a:endParaRPr lang="en-US" sz="1800" b="1">
            <a:solidFill>
              <a:schemeClr val="tx1"/>
            </a:solidFill>
            <a:latin typeface="微软雅黑" panose="020B0503020204020204" pitchFamily="34" charset="-122"/>
            <a:ea typeface="微软雅黑" panose="020B0503020204020204" pitchFamily="34" charset="-122"/>
          </a:endParaRPr>
        </a:p>
      </dgm:t>
    </dgm:pt>
    <dgm:pt modelId="{52BD9339-9C99-44D8-8FCC-02C9E81B48CC}" type="sibTrans" cxnId="{0008AD2F-FDE6-429E-9060-0C6F618A82F1}">
      <dgm:prSet custT="1"/>
      <dgm:spPr/>
      <dgm:t>
        <a:bodyPr/>
        <a:lstStyle/>
        <a:p>
          <a:endParaRPr lang="en-US" sz="1800" b="1">
            <a:solidFill>
              <a:schemeClr val="tx1"/>
            </a:solidFill>
            <a:latin typeface="微软雅黑" panose="020B0503020204020204" pitchFamily="34" charset="-122"/>
            <a:ea typeface="微软雅黑" panose="020B0503020204020204" pitchFamily="34" charset="-122"/>
          </a:endParaRPr>
        </a:p>
      </dgm:t>
    </dgm:pt>
    <dgm:pt modelId="{EE3F6FE0-E2C5-42AB-9C78-21509172203F}">
      <dgm:prSet phldrT="[Text]" custT="1"/>
      <dgm:spPr/>
      <dgm:t>
        <a:bodyPr/>
        <a:lstStyle/>
        <a:p>
          <a:r>
            <a:rPr lang="zh-CN" altLang="en-US" sz="2000" b="0" smtClean="0">
              <a:solidFill>
                <a:schemeClr val="tx1"/>
              </a:solidFill>
              <a:latin typeface="微软雅黑" panose="020B0503020204020204" pitchFamily="34" charset="-122"/>
              <a:ea typeface="微软雅黑" panose="020B0503020204020204" pitchFamily="34" charset="-122"/>
            </a:rPr>
            <a:t>版本控制</a:t>
          </a:r>
          <a:endParaRPr lang="en-US" sz="2000" b="0" dirty="0">
            <a:solidFill>
              <a:schemeClr val="tx1"/>
            </a:solidFill>
            <a:latin typeface="微软雅黑" panose="020B0503020204020204" pitchFamily="34" charset="-122"/>
            <a:ea typeface="微软雅黑" panose="020B0503020204020204" pitchFamily="34" charset="-122"/>
          </a:endParaRPr>
        </a:p>
      </dgm:t>
    </dgm:pt>
    <dgm:pt modelId="{19B74C6E-2DD1-48FB-820A-08722C4EF5F1}" type="parTrans" cxnId="{FE100D8B-5A2C-446B-8B52-F25E3F363F0F}">
      <dgm:prSet/>
      <dgm:spPr/>
      <dgm:t>
        <a:bodyPr/>
        <a:lstStyle/>
        <a:p>
          <a:endParaRPr lang="en-US" sz="1800" b="1">
            <a:solidFill>
              <a:schemeClr val="tx1"/>
            </a:solidFill>
            <a:latin typeface="微软雅黑" panose="020B0503020204020204" pitchFamily="34" charset="-122"/>
            <a:ea typeface="微软雅黑" panose="020B0503020204020204" pitchFamily="34" charset="-122"/>
          </a:endParaRPr>
        </a:p>
      </dgm:t>
    </dgm:pt>
    <dgm:pt modelId="{36D556C0-FEA4-452D-B253-C5B305584AAB}" type="sibTrans" cxnId="{FE100D8B-5A2C-446B-8B52-F25E3F363F0F}">
      <dgm:prSet custT="1"/>
      <dgm:spPr/>
      <dgm:t>
        <a:bodyPr/>
        <a:lstStyle/>
        <a:p>
          <a:endParaRPr lang="en-US" sz="1800" b="1">
            <a:solidFill>
              <a:schemeClr val="tx1"/>
            </a:solidFill>
            <a:latin typeface="微软雅黑" panose="020B0503020204020204" pitchFamily="34" charset="-122"/>
            <a:ea typeface="微软雅黑" panose="020B0503020204020204" pitchFamily="34" charset="-122"/>
          </a:endParaRPr>
        </a:p>
      </dgm:t>
    </dgm:pt>
    <dgm:pt modelId="{0BB4C6EB-710A-46E2-A750-38639BD2D294}">
      <dgm:prSet phldrT="[Text]" custT="1"/>
      <dgm:spPr/>
      <dgm:t>
        <a:bodyPr/>
        <a:lstStyle/>
        <a:p>
          <a:r>
            <a:rPr lang="zh-CN" altLang="en-US" sz="2000" b="0" smtClean="0">
              <a:solidFill>
                <a:schemeClr val="tx1"/>
              </a:solidFill>
              <a:latin typeface="微软雅黑" panose="020B0503020204020204" pitchFamily="34" charset="-122"/>
              <a:ea typeface="微软雅黑" panose="020B0503020204020204" pitchFamily="34" charset="-122"/>
            </a:rPr>
            <a:t>变更控制</a:t>
          </a:r>
          <a:endParaRPr lang="en-US" sz="2000" b="0" dirty="0">
            <a:solidFill>
              <a:schemeClr val="tx1"/>
            </a:solidFill>
            <a:latin typeface="微软雅黑" panose="020B0503020204020204" pitchFamily="34" charset="-122"/>
            <a:ea typeface="微软雅黑" panose="020B0503020204020204" pitchFamily="34" charset="-122"/>
          </a:endParaRPr>
        </a:p>
      </dgm:t>
    </dgm:pt>
    <dgm:pt modelId="{FAED46F4-B6B9-4394-8718-CE685411B4E8}" type="parTrans" cxnId="{DA33324C-F9C1-4291-B963-D7AB2B5E117B}">
      <dgm:prSet/>
      <dgm:spPr/>
      <dgm:t>
        <a:bodyPr/>
        <a:lstStyle/>
        <a:p>
          <a:endParaRPr lang="en-US" sz="1800" b="1">
            <a:solidFill>
              <a:schemeClr val="tx1"/>
            </a:solidFill>
            <a:latin typeface="微软雅黑" panose="020B0503020204020204" pitchFamily="34" charset="-122"/>
            <a:ea typeface="微软雅黑" panose="020B0503020204020204" pitchFamily="34" charset="-122"/>
          </a:endParaRPr>
        </a:p>
      </dgm:t>
    </dgm:pt>
    <dgm:pt modelId="{7F77464F-69DD-4013-AABD-C5DA7DEA2BAA}" type="sibTrans" cxnId="{DA33324C-F9C1-4291-B963-D7AB2B5E117B}">
      <dgm:prSet custT="1"/>
      <dgm:spPr/>
      <dgm:t>
        <a:bodyPr/>
        <a:lstStyle/>
        <a:p>
          <a:endParaRPr lang="en-US" sz="1800" b="1">
            <a:solidFill>
              <a:schemeClr val="tx1"/>
            </a:solidFill>
            <a:latin typeface="微软雅黑" panose="020B0503020204020204" pitchFamily="34" charset="-122"/>
            <a:ea typeface="微软雅黑" panose="020B0503020204020204" pitchFamily="34" charset="-122"/>
          </a:endParaRPr>
        </a:p>
      </dgm:t>
    </dgm:pt>
    <dgm:pt modelId="{F52F87AA-5CE5-4633-8E91-FB6B706AEAD2}">
      <dgm:prSet phldrT="[Text]" custT="1"/>
      <dgm:spPr/>
      <dgm:t>
        <a:bodyPr/>
        <a:lstStyle/>
        <a:p>
          <a:r>
            <a:rPr lang="zh-CN" altLang="en-US" sz="2000" b="0" smtClean="0">
              <a:solidFill>
                <a:schemeClr val="tx1"/>
              </a:solidFill>
              <a:latin typeface="微软雅黑" panose="020B0503020204020204" pitchFamily="34" charset="-122"/>
              <a:ea typeface="微软雅黑" panose="020B0503020204020204" pitchFamily="34" charset="-122"/>
            </a:rPr>
            <a:t>配置状态统计</a:t>
          </a:r>
          <a:endParaRPr lang="en-US" sz="2000" b="0" dirty="0">
            <a:solidFill>
              <a:schemeClr val="tx1"/>
            </a:solidFill>
            <a:latin typeface="微软雅黑" panose="020B0503020204020204" pitchFamily="34" charset="-122"/>
            <a:ea typeface="微软雅黑" panose="020B0503020204020204" pitchFamily="34" charset="-122"/>
          </a:endParaRPr>
        </a:p>
      </dgm:t>
    </dgm:pt>
    <dgm:pt modelId="{F6C4A544-41C1-470B-B2A0-6D5745DD2BFA}" type="parTrans" cxnId="{43C4AB46-95B0-4740-A049-B7CD061FE5FD}">
      <dgm:prSet/>
      <dgm:spPr/>
      <dgm:t>
        <a:bodyPr/>
        <a:lstStyle/>
        <a:p>
          <a:endParaRPr lang="en-US" sz="1800" b="1">
            <a:solidFill>
              <a:schemeClr val="tx1"/>
            </a:solidFill>
            <a:latin typeface="微软雅黑" panose="020B0503020204020204" pitchFamily="34" charset="-122"/>
            <a:ea typeface="微软雅黑" panose="020B0503020204020204" pitchFamily="34" charset="-122"/>
          </a:endParaRPr>
        </a:p>
      </dgm:t>
    </dgm:pt>
    <dgm:pt modelId="{C7B58BFA-D462-4D1F-9448-E0DED97EF567}" type="sibTrans" cxnId="{43C4AB46-95B0-4740-A049-B7CD061FE5FD}">
      <dgm:prSet custT="1"/>
      <dgm:spPr/>
      <dgm:t>
        <a:bodyPr/>
        <a:lstStyle/>
        <a:p>
          <a:endParaRPr lang="en-US" sz="1800" b="1">
            <a:solidFill>
              <a:schemeClr val="tx1"/>
            </a:solidFill>
            <a:latin typeface="微软雅黑" panose="020B0503020204020204" pitchFamily="34" charset="-122"/>
            <a:ea typeface="微软雅黑" panose="020B0503020204020204" pitchFamily="34" charset="-122"/>
          </a:endParaRPr>
        </a:p>
      </dgm:t>
    </dgm:pt>
    <dgm:pt modelId="{73F4F3DB-918D-4485-871A-390499EF8E6E}">
      <dgm:prSet phldrT="[Text]"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配置审核</a:t>
          </a:r>
          <a:endParaRPr lang="en-US" sz="2000" b="0" dirty="0">
            <a:solidFill>
              <a:schemeClr val="tx1"/>
            </a:solidFill>
            <a:latin typeface="微软雅黑" panose="020B0503020204020204" pitchFamily="34" charset="-122"/>
            <a:ea typeface="微软雅黑" panose="020B0503020204020204" pitchFamily="34" charset="-122"/>
          </a:endParaRPr>
        </a:p>
      </dgm:t>
    </dgm:pt>
    <dgm:pt modelId="{EF6A7009-0032-41FE-80FD-ABEB41DE9600}" type="parTrans" cxnId="{371F9E7A-D075-4AA6-A9CE-CA217E8F2CE1}">
      <dgm:prSet/>
      <dgm:spPr/>
      <dgm:t>
        <a:bodyPr/>
        <a:lstStyle/>
        <a:p>
          <a:endParaRPr lang="en-US" sz="1800" b="1">
            <a:solidFill>
              <a:schemeClr val="tx1"/>
            </a:solidFill>
            <a:latin typeface="微软雅黑" panose="020B0503020204020204" pitchFamily="34" charset="-122"/>
            <a:ea typeface="微软雅黑" panose="020B0503020204020204" pitchFamily="34" charset="-122"/>
          </a:endParaRPr>
        </a:p>
      </dgm:t>
    </dgm:pt>
    <dgm:pt modelId="{0CDF9E2B-0286-4503-B121-6956F487CFE4}" type="sibTrans" cxnId="{371F9E7A-D075-4AA6-A9CE-CA217E8F2CE1}">
      <dgm:prSet custT="1"/>
      <dgm:spPr/>
      <dgm:t>
        <a:bodyPr/>
        <a:lstStyle/>
        <a:p>
          <a:endParaRPr lang="en-US" sz="1800" b="1">
            <a:solidFill>
              <a:schemeClr val="tx1"/>
            </a:solidFill>
            <a:latin typeface="微软雅黑" panose="020B0503020204020204" pitchFamily="34" charset="-122"/>
            <a:ea typeface="微软雅黑" panose="020B0503020204020204" pitchFamily="34" charset="-122"/>
          </a:endParaRPr>
        </a:p>
      </dgm:t>
    </dgm:pt>
    <dgm:pt modelId="{1A6C03BE-7427-4F8F-B53A-27D02B62A0B5}" type="pres">
      <dgm:prSet presAssocID="{08062A0C-8811-4391-A622-797CDE09402A}" presName="cycle" presStyleCnt="0">
        <dgm:presLayoutVars>
          <dgm:dir/>
          <dgm:resizeHandles val="exact"/>
        </dgm:presLayoutVars>
      </dgm:prSet>
      <dgm:spPr/>
      <dgm:t>
        <a:bodyPr/>
        <a:lstStyle/>
        <a:p>
          <a:endParaRPr lang="en-US"/>
        </a:p>
      </dgm:t>
    </dgm:pt>
    <dgm:pt modelId="{9D5A8FDD-D615-4243-A807-8E2576B30B91}" type="pres">
      <dgm:prSet presAssocID="{5B99EC1B-9FC9-40D0-A725-751363EF2E1E}" presName="node" presStyleLbl="node1" presStyleIdx="0" presStyleCnt="5">
        <dgm:presLayoutVars>
          <dgm:bulletEnabled val="1"/>
        </dgm:presLayoutVars>
      </dgm:prSet>
      <dgm:spPr/>
      <dgm:t>
        <a:bodyPr/>
        <a:lstStyle/>
        <a:p>
          <a:endParaRPr lang="en-US"/>
        </a:p>
      </dgm:t>
    </dgm:pt>
    <dgm:pt modelId="{253B1F06-2A86-483A-897D-A933C02339D1}" type="pres">
      <dgm:prSet presAssocID="{52BD9339-9C99-44D8-8FCC-02C9E81B48CC}" presName="sibTrans" presStyleLbl="sibTrans2D1" presStyleIdx="0" presStyleCnt="5"/>
      <dgm:spPr/>
      <dgm:t>
        <a:bodyPr/>
        <a:lstStyle/>
        <a:p>
          <a:endParaRPr lang="en-US"/>
        </a:p>
      </dgm:t>
    </dgm:pt>
    <dgm:pt modelId="{5FE99037-C664-47C6-975B-211189FEC9F1}" type="pres">
      <dgm:prSet presAssocID="{52BD9339-9C99-44D8-8FCC-02C9E81B48CC}" presName="connectorText" presStyleLbl="sibTrans2D1" presStyleIdx="0" presStyleCnt="5"/>
      <dgm:spPr/>
      <dgm:t>
        <a:bodyPr/>
        <a:lstStyle/>
        <a:p>
          <a:endParaRPr lang="en-US"/>
        </a:p>
      </dgm:t>
    </dgm:pt>
    <dgm:pt modelId="{1F43B882-D797-49D2-B526-2881D82FFB76}" type="pres">
      <dgm:prSet presAssocID="{EE3F6FE0-E2C5-42AB-9C78-21509172203F}" presName="node" presStyleLbl="node1" presStyleIdx="1" presStyleCnt="5">
        <dgm:presLayoutVars>
          <dgm:bulletEnabled val="1"/>
        </dgm:presLayoutVars>
      </dgm:prSet>
      <dgm:spPr/>
      <dgm:t>
        <a:bodyPr/>
        <a:lstStyle/>
        <a:p>
          <a:endParaRPr lang="en-US"/>
        </a:p>
      </dgm:t>
    </dgm:pt>
    <dgm:pt modelId="{20351B6B-16D5-4681-9C92-D978FD7A0EB1}" type="pres">
      <dgm:prSet presAssocID="{36D556C0-FEA4-452D-B253-C5B305584AAB}" presName="sibTrans" presStyleLbl="sibTrans2D1" presStyleIdx="1" presStyleCnt="5"/>
      <dgm:spPr/>
      <dgm:t>
        <a:bodyPr/>
        <a:lstStyle/>
        <a:p>
          <a:endParaRPr lang="en-US"/>
        </a:p>
      </dgm:t>
    </dgm:pt>
    <dgm:pt modelId="{6F4482B6-79D8-4D7E-8167-12775E7E85F7}" type="pres">
      <dgm:prSet presAssocID="{36D556C0-FEA4-452D-B253-C5B305584AAB}" presName="connectorText" presStyleLbl="sibTrans2D1" presStyleIdx="1" presStyleCnt="5"/>
      <dgm:spPr/>
      <dgm:t>
        <a:bodyPr/>
        <a:lstStyle/>
        <a:p>
          <a:endParaRPr lang="en-US"/>
        </a:p>
      </dgm:t>
    </dgm:pt>
    <dgm:pt modelId="{0BB5DA86-BB9C-4C58-A9A2-BAF9BFF68315}" type="pres">
      <dgm:prSet presAssocID="{0BB4C6EB-710A-46E2-A750-38639BD2D294}" presName="node" presStyleLbl="node1" presStyleIdx="2" presStyleCnt="5">
        <dgm:presLayoutVars>
          <dgm:bulletEnabled val="1"/>
        </dgm:presLayoutVars>
      </dgm:prSet>
      <dgm:spPr/>
      <dgm:t>
        <a:bodyPr/>
        <a:lstStyle/>
        <a:p>
          <a:endParaRPr lang="en-US"/>
        </a:p>
      </dgm:t>
    </dgm:pt>
    <dgm:pt modelId="{720447DB-30A6-413C-962A-4D2E3FB34F43}" type="pres">
      <dgm:prSet presAssocID="{7F77464F-69DD-4013-AABD-C5DA7DEA2BAA}" presName="sibTrans" presStyleLbl="sibTrans2D1" presStyleIdx="2" presStyleCnt="5"/>
      <dgm:spPr/>
      <dgm:t>
        <a:bodyPr/>
        <a:lstStyle/>
        <a:p>
          <a:endParaRPr lang="en-US"/>
        </a:p>
      </dgm:t>
    </dgm:pt>
    <dgm:pt modelId="{1A3BE19B-9496-470A-9DD1-398548BE9736}" type="pres">
      <dgm:prSet presAssocID="{7F77464F-69DD-4013-AABD-C5DA7DEA2BAA}" presName="connectorText" presStyleLbl="sibTrans2D1" presStyleIdx="2" presStyleCnt="5"/>
      <dgm:spPr/>
      <dgm:t>
        <a:bodyPr/>
        <a:lstStyle/>
        <a:p>
          <a:endParaRPr lang="en-US"/>
        </a:p>
      </dgm:t>
    </dgm:pt>
    <dgm:pt modelId="{8696716D-1DE6-4A3F-9DE0-4B1040438240}" type="pres">
      <dgm:prSet presAssocID="{F52F87AA-5CE5-4633-8E91-FB6B706AEAD2}" presName="node" presStyleLbl="node1" presStyleIdx="3" presStyleCnt="5">
        <dgm:presLayoutVars>
          <dgm:bulletEnabled val="1"/>
        </dgm:presLayoutVars>
      </dgm:prSet>
      <dgm:spPr/>
      <dgm:t>
        <a:bodyPr/>
        <a:lstStyle/>
        <a:p>
          <a:endParaRPr lang="en-US"/>
        </a:p>
      </dgm:t>
    </dgm:pt>
    <dgm:pt modelId="{1B6F3D9D-AFC5-4C46-A50D-63FB31A51AAA}" type="pres">
      <dgm:prSet presAssocID="{C7B58BFA-D462-4D1F-9448-E0DED97EF567}" presName="sibTrans" presStyleLbl="sibTrans2D1" presStyleIdx="3" presStyleCnt="5"/>
      <dgm:spPr/>
      <dgm:t>
        <a:bodyPr/>
        <a:lstStyle/>
        <a:p>
          <a:endParaRPr lang="en-US"/>
        </a:p>
      </dgm:t>
    </dgm:pt>
    <dgm:pt modelId="{A4325446-08B9-48D8-B9A6-DA62A0960CE9}" type="pres">
      <dgm:prSet presAssocID="{C7B58BFA-D462-4D1F-9448-E0DED97EF567}" presName="connectorText" presStyleLbl="sibTrans2D1" presStyleIdx="3" presStyleCnt="5"/>
      <dgm:spPr/>
      <dgm:t>
        <a:bodyPr/>
        <a:lstStyle/>
        <a:p>
          <a:endParaRPr lang="en-US"/>
        </a:p>
      </dgm:t>
    </dgm:pt>
    <dgm:pt modelId="{C5629EEA-4B03-4301-8A63-DE37670A0C8C}" type="pres">
      <dgm:prSet presAssocID="{73F4F3DB-918D-4485-871A-390499EF8E6E}" presName="node" presStyleLbl="node1" presStyleIdx="4" presStyleCnt="5">
        <dgm:presLayoutVars>
          <dgm:bulletEnabled val="1"/>
        </dgm:presLayoutVars>
      </dgm:prSet>
      <dgm:spPr/>
      <dgm:t>
        <a:bodyPr/>
        <a:lstStyle/>
        <a:p>
          <a:endParaRPr lang="en-US"/>
        </a:p>
      </dgm:t>
    </dgm:pt>
    <dgm:pt modelId="{BE48DA32-41D7-490E-BA35-C938B19DBE49}" type="pres">
      <dgm:prSet presAssocID="{0CDF9E2B-0286-4503-B121-6956F487CFE4}" presName="sibTrans" presStyleLbl="sibTrans2D1" presStyleIdx="4" presStyleCnt="5"/>
      <dgm:spPr/>
      <dgm:t>
        <a:bodyPr/>
        <a:lstStyle/>
        <a:p>
          <a:endParaRPr lang="en-US"/>
        </a:p>
      </dgm:t>
    </dgm:pt>
    <dgm:pt modelId="{2D552FB8-4FB0-4755-AED8-7CE9A2449BBF}" type="pres">
      <dgm:prSet presAssocID="{0CDF9E2B-0286-4503-B121-6956F487CFE4}" presName="connectorText" presStyleLbl="sibTrans2D1" presStyleIdx="4" presStyleCnt="5"/>
      <dgm:spPr/>
      <dgm:t>
        <a:bodyPr/>
        <a:lstStyle/>
        <a:p>
          <a:endParaRPr lang="en-US"/>
        </a:p>
      </dgm:t>
    </dgm:pt>
  </dgm:ptLst>
  <dgm:cxnLst>
    <dgm:cxn modelId="{5FA58995-A9C9-472E-BD5E-5E003B2DD50D}" type="presOf" srcId="{52BD9339-9C99-44D8-8FCC-02C9E81B48CC}" destId="{5FE99037-C664-47C6-975B-211189FEC9F1}" srcOrd="1" destOrd="0" presId="urn:microsoft.com/office/officeart/2005/8/layout/cycle2"/>
    <dgm:cxn modelId="{114295E5-D809-4FD5-9173-41D1C5C46D9C}" type="presOf" srcId="{0CDF9E2B-0286-4503-B121-6956F487CFE4}" destId="{2D552FB8-4FB0-4755-AED8-7CE9A2449BBF}" srcOrd="1" destOrd="0" presId="urn:microsoft.com/office/officeart/2005/8/layout/cycle2"/>
    <dgm:cxn modelId="{FE100D8B-5A2C-446B-8B52-F25E3F363F0F}" srcId="{08062A0C-8811-4391-A622-797CDE09402A}" destId="{EE3F6FE0-E2C5-42AB-9C78-21509172203F}" srcOrd="1" destOrd="0" parTransId="{19B74C6E-2DD1-48FB-820A-08722C4EF5F1}" sibTransId="{36D556C0-FEA4-452D-B253-C5B305584AAB}"/>
    <dgm:cxn modelId="{43C4AB46-95B0-4740-A049-B7CD061FE5FD}" srcId="{08062A0C-8811-4391-A622-797CDE09402A}" destId="{F52F87AA-5CE5-4633-8E91-FB6B706AEAD2}" srcOrd="3" destOrd="0" parTransId="{F6C4A544-41C1-470B-B2A0-6D5745DD2BFA}" sibTransId="{C7B58BFA-D462-4D1F-9448-E0DED97EF567}"/>
    <dgm:cxn modelId="{5A5764AB-F74F-46E2-AFF2-7DA19B11E5D7}" type="presOf" srcId="{36D556C0-FEA4-452D-B253-C5B305584AAB}" destId="{6F4482B6-79D8-4D7E-8167-12775E7E85F7}" srcOrd="1" destOrd="0" presId="urn:microsoft.com/office/officeart/2005/8/layout/cycle2"/>
    <dgm:cxn modelId="{CF5AD996-0622-451A-A0D0-1260995E29FA}" type="presOf" srcId="{5B99EC1B-9FC9-40D0-A725-751363EF2E1E}" destId="{9D5A8FDD-D615-4243-A807-8E2576B30B91}" srcOrd="0" destOrd="0" presId="urn:microsoft.com/office/officeart/2005/8/layout/cycle2"/>
    <dgm:cxn modelId="{5FD846C8-8509-461D-9802-ACB6EB6BDCA3}" type="presOf" srcId="{0BB4C6EB-710A-46E2-A750-38639BD2D294}" destId="{0BB5DA86-BB9C-4C58-A9A2-BAF9BFF68315}" srcOrd="0" destOrd="0" presId="urn:microsoft.com/office/officeart/2005/8/layout/cycle2"/>
    <dgm:cxn modelId="{371F9E7A-D075-4AA6-A9CE-CA217E8F2CE1}" srcId="{08062A0C-8811-4391-A622-797CDE09402A}" destId="{73F4F3DB-918D-4485-871A-390499EF8E6E}" srcOrd="4" destOrd="0" parTransId="{EF6A7009-0032-41FE-80FD-ABEB41DE9600}" sibTransId="{0CDF9E2B-0286-4503-B121-6956F487CFE4}"/>
    <dgm:cxn modelId="{DA33324C-F9C1-4291-B963-D7AB2B5E117B}" srcId="{08062A0C-8811-4391-A622-797CDE09402A}" destId="{0BB4C6EB-710A-46E2-A750-38639BD2D294}" srcOrd="2" destOrd="0" parTransId="{FAED46F4-B6B9-4394-8718-CE685411B4E8}" sibTransId="{7F77464F-69DD-4013-AABD-C5DA7DEA2BAA}"/>
    <dgm:cxn modelId="{C63C8D3A-6FE4-4CAE-9FAD-C38A5DDE4446}" type="presOf" srcId="{EE3F6FE0-E2C5-42AB-9C78-21509172203F}" destId="{1F43B882-D797-49D2-B526-2881D82FFB76}" srcOrd="0" destOrd="0" presId="urn:microsoft.com/office/officeart/2005/8/layout/cycle2"/>
    <dgm:cxn modelId="{D0098D23-319E-4954-96E3-3E7442CE6423}" type="presOf" srcId="{08062A0C-8811-4391-A622-797CDE09402A}" destId="{1A6C03BE-7427-4F8F-B53A-27D02B62A0B5}" srcOrd="0" destOrd="0" presId="urn:microsoft.com/office/officeart/2005/8/layout/cycle2"/>
    <dgm:cxn modelId="{2A34F01B-6D67-41DB-9992-7516269FA770}" type="presOf" srcId="{52BD9339-9C99-44D8-8FCC-02C9E81B48CC}" destId="{253B1F06-2A86-483A-897D-A933C02339D1}" srcOrd="0" destOrd="0" presId="urn:microsoft.com/office/officeart/2005/8/layout/cycle2"/>
    <dgm:cxn modelId="{58E324AB-D05E-405D-A753-E127974DE775}" type="presOf" srcId="{36D556C0-FEA4-452D-B253-C5B305584AAB}" destId="{20351B6B-16D5-4681-9C92-D978FD7A0EB1}" srcOrd="0" destOrd="0" presId="urn:microsoft.com/office/officeart/2005/8/layout/cycle2"/>
    <dgm:cxn modelId="{F7CA8F20-DF6D-4080-8A80-D9C141A12C7B}" type="presOf" srcId="{C7B58BFA-D462-4D1F-9448-E0DED97EF567}" destId="{A4325446-08B9-48D8-B9A6-DA62A0960CE9}" srcOrd="1" destOrd="0" presId="urn:microsoft.com/office/officeart/2005/8/layout/cycle2"/>
    <dgm:cxn modelId="{9FF91915-C624-4BAB-93D8-3B3C1E385390}" type="presOf" srcId="{F52F87AA-5CE5-4633-8E91-FB6B706AEAD2}" destId="{8696716D-1DE6-4A3F-9DE0-4B1040438240}" srcOrd="0" destOrd="0" presId="urn:microsoft.com/office/officeart/2005/8/layout/cycle2"/>
    <dgm:cxn modelId="{0008AD2F-FDE6-429E-9060-0C6F618A82F1}" srcId="{08062A0C-8811-4391-A622-797CDE09402A}" destId="{5B99EC1B-9FC9-40D0-A725-751363EF2E1E}" srcOrd="0" destOrd="0" parTransId="{9689E067-C579-4E65-87BC-41A61609C606}" sibTransId="{52BD9339-9C99-44D8-8FCC-02C9E81B48CC}"/>
    <dgm:cxn modelId="{51F3EB17-E396-4F5D-ABAA-57238F4FC7BB}" type="presOf" srcId="{C7B58BFA-D462-4D1F-9448-E0DED97EF567}" destId="{1B6F3D9D-AFC5-4C46-A50D-63FB31A51AAA}" srcOrd="0" destOrd="0" presId="urn:microsoft.com/office/officeart/2005/8/layout/cycle2"/>
    <dgm:cxn modelId="{E78C7E89-3B63-47A6-97C6-7A3D90BA0BF7}" type="presOf" srcId="{7F77464F-69DD-4013-AABD-C5DA7DEA2BAA}" destId="{720447DB-30A6-413C-962A-4D2E3FB34F43}" srcOrd="0" destOrd="0" presId="urn:microsoft.com/office/officeart/2005/8/layout/cycle2"/>
    <dgm:cxn modelId="{B8D47DD3-3ACC-4B7C-A648-05E57344617A}" type="presOf" srcId="{73F4F3DB-918D-4485-871A-390499EF8E6E}" destId="{C5629EEA-4B03-4301-8A63-DE37670A0C8C}" srcOrd="0" destOrd="0" presId="urn:microsoft.com/office/officeart/2005/8/layout/cycle2"/>
    <dgm:cxn modelId="{439B0AAF-AE3E-4E71-9234-47951D60FCEC}" type="presOf" srcId="{0CDF9E2B-0286-4503-B121-6956F487CFE4}" destId="{BE48DA32-41D7-490E-BA35-C938B19DBE49}" srcOrd="0" destOrd="0" presId="urn:microsoft.com/office/officeart/2005/8/layout/cycle2"/>
    <dgm:cxn modelId="{F2F5D22A-8129-44CF-9B95-733102A91082}" type="presOf" srcId="{7F77464F-69DD-4013-AABD-C5DA7DEA2BAA}" destId="{1A3BE19B-9496-470A-9DD1-398548BE9736}" srcOrd="1" destOrd="0" presId="urn:microsoft.com/office/officeart/2005/8/layout/cycle2"/>
    <dgm:cxn modelId="{7656126D-6DE7-4A36-8F19-E6696623A0E3}" type="presParOf" srcId="{1A6C03BE-7427-4F8F-B53A-27D02B62A0B5}" destId="{9D5A8FDD-D615-4243-A807-8E2576B30B91}" srcOrd="0" destOrd="0" presId="urn:microsoft.com/office/officeart/2005/8/layout/cycle2"/>
    <dgm:cxn modelId="{847D020C-5442-443B-B74A-783D3EB780E2}" type="presParOf" srcId="{1A6C03BE-7427-4F8F-B53A-27D02B62A0B5}" destId="{253B1F06-2A86-483A-897D-A933C02339D1}" srcOrd="1" destOrd="0" presId="urn:microsoft.com/office/officeart/2005/8/layout/cycle2"/>
    <dgm:cxn modelId="{F3980144-8EDF-4509-B648-99D3211EBD12}" type="presParOf" srcId="{253B1F06-2A86-483A-897D-A933C02339D1}" destId="{5FE99037-C664-47C6-975B-211189FEC9F1}" srcOrd="0" destOrd="0" presId="urn:microsoft.com/office/officeart/2005/8/layout/cycle2"/>
    <dgm:cxn modelId="{503C1AF1-E1BF-4727-9CFC-9072F384C42C}" type="presParOf" srcId="{1A6C03BE-7427-4F8F-B53A-27D02B62A0B5}" destId="{1F43B882-D797-49D2-B526-2881D82FFB76}" srcOrd="2" destOrd="0" presId="urn:microsoft.com/office/officeart/2005/8/layout/cycle2"/>
    <dgm:cxn modelId="{DE29D365-1A82-442D-ABDB-CBECAD930A4A}" type="presParOf" srcId="{1A6C03BE-7427-4F8F-B53A-27D02B62A0B5}" destId="{20351B6B-16D5-4681-9C92-D978FD7A0EB1}" srcOrd="3" destOrd="0" presId="urn:microsoft.com/office/officeart/2005/8/layout/cycle2"/>
    <dgm:cxn modelId="{B822B858-549A-4863-B2BE-35C3076403CD}" type="presParOf" srcId="{20351B6B-16D5-4681-9C92-D978FD7A0EB1}" destId="{6F4482B6-79D8-4D7E-8167-12775E7E85F7}" srcOrd="0" destOrd="0" presId="urn:microsoft.com/office/officeart/2005/8/layout/cycle2"/>
    <dgm:cxn modelId="{9FB4154F-7D38-4CE6-BB1E-9D9F6AB8D4EA}" type="presParOf" srcId="{1A6C03BE-7427-4F8F-B53A-27D02B62A0B5}" destId="{0BB5DA86-BB9C-4C58-A9A2-BAF9BFF68315}" srcOrd="4" destOrd="0" presId="urn:microsoft.com/office/officeart/2005/8/layout/cycle2"/>
    <dgm:cxn modelId="{2C30E8CB-44AA-49EA-8E94-1D64081F6412}" type="presParOf" srcId="{1A6C03BE-7427-4F8F-B53A-27D02B62A0B5}" destId="{720447DB-30A6-413C-962A-4D2E3FB34F43}" srcOrd="5" destOrd="0" presId="urn:microsoft.com/office/officeart/2005/8/layout/cycle2"/>
    <dgm:cxn modelId="{5F71DF2D-4F36-4B97-A6F7-2DC67D7E468C}" type="presParOf" srcId="{720447DB-30A6-413C-962A-4D2E3FB34F43}" destId="{1A3BE19B-9496-470A-9DD1-398548BE9736}" srcOrd="0" destOrd="0" presId="urn:microsoft.com/office/officeart/2005/8/layout/cycle2"/>
    <dgm:cxn modelId="{62C1EBEA-53B0-490B-8943-20A3C289683D}" type="presParOf" srcId="{1A6C03BE-7427-4F8F-B53A-27D02B62A0B5}" destId="{8696716D-1DE6-4A3F-9DE0-4B1040438240}" srcOrd="6" destOrd="0" presId="urn:microsoft.com/office/officeart/2005/8/layout/cycle2"/>
    <dgm:cxn modelId="{803D63C7-C7E7-40A9-B6DB-4F783DC9B072}" type="presParOf" srcId="{1A6C03BE-7427-4F8F-B53A-27D02B62A0B5}" destId="{1B6F3D9D-AFC5-4C46-A50D-63FB31A51AAA}" srcOrd="7" destOrd="0" presId="urn:microsoft.com/office/officeart/2005/8/layout/cycle2"/>
    <dgm:cxn modelId="{52F316FA-8598-4DFF-8A25-9E6936E11791}" type="presParOf" srcId="{1B6F3D9D-AFC5-4C46-A50D-63FB31A51AAA}" destId="{A4325446-08B9-48D8-B9A6-DA62A0960CE9}" srcOrd="0" destOrd="0" presId="urn:microsoft.com/office/officeart/2005/8/layout/cycle2"/>
    <dgm:cxn modelId="{DB9AA336-BF2A-455C-87C9-468FD13F9E72}" type="presParOf" srcId="{1A6C03BE-7427-4F8F-B53A-27D02B62A0B5}" destId="{C5629EEA-4B03-4301-8A63-DE37670A0C8C}" srcOrd="8" destOrd="0" presId="urn:microsoft.com/office/officeart/2005/8/layout/cycle2"/>
    <dgm:cxn modelId="{15D98B96-FD5A-4F9C-A95A-990770A9445C}" type="presParOf" srcId="{1A6C03BE-7427-4F8F-B53A-27D02B62A0B5}" destId="{BE48DA32-41D7-490E-BA35-C938B19DBE49}" srcOrd="9" destOrd="0" presId="urn:microsoft.com/office/officeart/2005/8/layout/cycle2"/>
    <dgm:cxn modelId="{ED14FAD0-286B-47DD-96B5-291C20AF5996}" type="presParOf" srcId="{BE48DA32-41D7-490E-BA35-C938B19DBE49}" destId="{2D552FB8-4FB0-4755-AED8-7CE9A2449BB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4965017-DB8C-48B8-A5E5-F3FC31486977}"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4AF4CD74-D614-4987-B528-8557043BE843}">
      <dgm:prSet phldrT="[Text]" custT="1"/>
      <dgm:spPr/>
      <dgm:t>
        <a:bodyPr/>
        <a:lstStyle/>
        <a:p>
          <a:r>
            <a:rPr lang="en-US" sz="2400" dirty="0" smtClean="0">
              <a:solidFill>
                <a:schemeClr val="tx1"/>
              </a:solidFill>
              <a:latin typeface="微软雅黑" panose="020B0503020204020204" pitchFamily="34" charset="-122"/>
              <a:ea typeface="微软雅黑" panose="020B0503020204020204" pitchFamily="34" charset="-122"/>
            </a:rPr>
            <a:t>1.</a:t>
          </a:r>
          <a:r>
            <a:rPr lang="zh-CN" altLang="en-US" sz="2400" dirty="0" smtClean="0">
              <a:solidFill>
                <a:schemeClr val="tx1"/>
              </a:solidFill>
              <a:latin typeface="微软雅黑" panose="020B0503020204020204" pitchFamily="34" charset="-122"/>
              <a:ea typeface="微软雅黑" panose="020B0503020204020204" pitchFamily="34" charset="-122"/>
            </a:rPr>
            <a:t>定义配置项</a:t>
          </a:r>
          <a:endParaRPr lang="en-US" sz="2400" dirty="0">
            <a:solidFill>
              <a:schemeClr val="tx1"/>
            </a:solidFill>
            <a:latin typeface="微软雅黑" panose="020B0503020204020204" pitchFamily="34" charset="-122"/>
            <a:ea typeface="微软雅黑" panose="020B0503020204020204" pitchFamily="34" charset="-122"/>
          </a:endParaRPr>
        </a:p>
      </dgm:t>
    </dgm:pt>
    <dgm:pt modelId="{A706EF59-1E38-4706-8459-F6F900B9AD0B}" type="parTrans" cxnId="{BA7133B2-C2E0-44A8-882C-AB5CD209799E}">
      <dgm:prSet/>
      <dgm:spPr/>
      <dgm:t>
        <a:bodyPr/>
        <a:lstStyle/>
        <a:p>
          <a:endParaRPr lang="en-US">
            <a:latin typeface="微软雅黑" panose="020B0503020204020204" pitchFamily="34" charset="-122"/>
            <a:ea typeface="微软雅黑" panose="020B0503020204020204" pitchFamily="34" charset="-122"/>
          </a:endParaRPr>
        </a:p>
      </dgm:t>
    </dgm:pt>
    <dgm:pt modelId="{EC2E1C36-3463-4F53-81EE-E5C2646F5C25}" type="sibTrans" cxnId="{BA7133B2-C2E0-44A8-882C-AB5CD209799E}">
      <dgm:prSet/>
      <dgm:spPr/>
      <dgm:t>
        <a:bodyPr/>
        <a:lstStyle/>
        <a:p>
          <a:endParaRPr lang="en-US">
            <a:latin typeface="微软雅黑" panose="020B0503020204020204" pitchFamily="34" charset="-122"/>
            <a:ea typeface="微软雅黑" panose="020B0503020204020204" pitchFamily="34" charset="-122"/>
          </a:endParaRPr>
        </a:p>
      </dgm:t>
    </dgm:pt>
    <dgm:pt modelId="{B582ABBB-7325-471A-B8A4-D6006FD5B012}">
      <dgm:prSet phldrT="[Text]" custT="1"/>
      <dgm:spPr/>
      <dgm:t>
        <a:bodyPr/>
        <a:lstStyle/>
        <a:p>
          <a:r>
            <a:rPr lang="zh-CN" altLang="en-US" sz="2000" dirty="0" smtClean="0">
              <a:latin typeface="微软雅黑" panose="020B0503020204020204" pitchFamily="34" charset="-122"/>
              <a:ea typeface="微软雅黑" panose="020B0503020204020204" pitchFamily="34" charset="-122"/>
            </a:rPr>
            <a:t>软件配置项即软件配置管理的对象</a:t>
          </a:r>
          <a:endParaRPr lang="en-US" sz="2000" dirty="0">
            <a:latin typeface="微软雅黑" panose="020B0503020204020204" pitchFamily="34" charset="-122"/>
            <a:ea typeface="微软雅黑" panose="020B0503020204020204" pitchFamily="34" charset="-122"/>
          </a:endParaRPr>
        </a:p>
      </dgm:t>
    </dgm:pt>
    <dgm:pt modelId="{7DCA4640-4735-47C1-959F-956ED8874694}" type="parTrans" cxnId="{4C88E32E-F368-444D-ABB3-660258EC0D56}">
      <dgm:prSet/>
      <dgm:spPr/>
      <dgm:t>
        <a:bodyPr/>
        <a:lstStyle/>
        <a:p>
          <a:endParaRPr lang="en-US">
            <a:latin typeface="微软雅黑" panose="020B0503020204020204" pitchFamily="34" charset="-122"/>
            <a:ea typeface="微软雅黑" panose="020B0503020204020204" pitchFamily="34" charset="-122"/>
          </a:endParaRPr>
        </a:p>
      </dgm:t>
    </dgm:pt>
    <dgm:pt modelId="{86B70502-A47C-4686-9C2A-4016D66C86B7}" type="sibTrans" cxnId="{4C88E32E-F368-444D-ABB3-660258EC0D56}">
      <dgm:prSet/>
      <dgm:spPr/>
      <dgm:t>
        <a:bodyPr/>
        <a:lstStyle/>
        <a:p>
          <a:endParaRPr lang="en-US">
            <a:latin typeface="微软雅黑" panose="020B0503020204020204" pitchFamily="34" charset="-122"/>
            <a:ea typeface="微软雅黑" panose="020B0503020204020204" pitchFamily="34" charset="-122"/>
          </a:endParaRPr>
        </a:p>
      </dgm:t>
    </dgm:pt>
    <dgm:pt modelId="{37C24495-CCAF-4214-AA63-67DCA3888060}">
      <dgm:prSet phldrT="[Text]" custT="1"/>
      <dgm:spPr/>
      <dgm:t>
        <a:bodyPr/>
        <a:lstStyle/>
        <a:p>
          <a:r>
            <a:rPr lang="en-US" sz="2400" dirty="0" smtClean="0">
              <a:solidFill>
                <a:schemeClr val="tx1"/>
              </a:solidFill>
              <a:latin typeface="微软雅黑" panose="020B0503020204020204" pitchFamily="34" charset="-122"/>
              <a:ea typeface="微软雅黑" panose="020B0503020204020204" pitchFamily="34" charset="-122"/>
            </a:rPr>
            <a:t>2.</a:t>
          </a:r>
          <a:r>
            <a:rPr lang="zh-CN" altLang="en-US" sz="2400" dirty="0" smtClean="0">
              <a:solidFill>
                <a:schemeClr val="tx1"/>
              </a:solidFill>
              <a:latin typeface="微软雅黑" panose="020B0503020204020204" pitchFamily="34" charset="-122"/>
              <a:ea typeface="微软雅黑" panose="020B0503020204020204" pitchFamily="34" charset="-122"/>
            </a:rPr>
            <a:t>标识配置项</a:t>
          </a:r>
          <a:endParaRPr lang="en-US" sz="2400" dirty="0">
            <a:solidFill>
              <a:schemeClr val="tx1"/>
            </a:solidFill>
            <a:latin typeface="微软雅黑" panose="020B0503020204020204" pitchFamily="34" charset="-122"/>
            <a:ea typeface="微软雅黑" panose="020B0503020204020204" pitchFamily="34" charset="-122"/>
          </a:endParaRPr>
        </a:p>
      </dgm:t>
    </dgm:pt>
    <dgm:pt modelId="{FAD94727-43B3-480E-9B25-428D48D87B44}" type="parTrans" cxnId="{EF31095C-F339-42D9-8696-8C4FAA0B145E}">
      <dgm:prSet/>
      <dgm:spPr/>
      <dgm:t>
        <a:bodyPr/>
        <a:lstStyle/>
        <a:p>
          <a:endParaRPr lang="en-US">
            <a:latin typeface="微软雅黑" panose="020B0503020204020204" pitchFamily="34" charset="-122"/>
            <a:ea typeface="微软雅黑" panose="020B0503020204020204" pitchFamily="34" charset="-122"/>
          </a:endParaRPr>
        </a:p>
      </dgm:t>
    </dgm:pt>
    <dgm:pt modelId="{0EBA1607-0E67-44B4-ADE1-C068780D1AEB}" type="sibTrans" cxnId="{EF31095C-F339-42D9-8696-8C4FAA0B145E}">
      <dgm:prSet/>
      <dgm:spPr/>
      <dgm:t>
        <a:bodyPr/>
        <a:lstStyle/>
        <a:p>
          <a:endParaRPr lang="en-US">
            <a:latin typeface="微软雅黑" panose="020B0503020204020204" pitchFamily="34" charset="-122"/>
            <a:ea typeface="微软雅黑" panose="020B0503020204020204" pitchFamily="34" charset="-122"/>
          </a:endParaRPr>
        </a:p>
      </dgm:t>
    </dgm:pt>
    <dgm:pt modelId="{B327DA39-A72A-4162-8B00-0C5E7A4F2DA2}">
      <dgm:prSet phldrT="[Text]" custT="1"/>
      <dgm:spPr/>
      <dgm:t>
        <a:bodyPr/>
        <a:lstStyle/>
        <a:p>
          <a:r>
            <a:rPr lang="zh-CN" altLang="en-US" sz="2000" dirty="0" smtClean="0">
              <a:latin typeface="微软雅黑" panose="020B0503020204020204" pitchFamily="34" charset="-122"/>
              <a:ea typeface="微软雅黑" panose="020B0503020204020204" pitchFamily="34" charset="-122"/>
            </a:rPr>
            <a:t>正确标识软件配置项对整个管理活动非常重要，对软件开发过程中的所有软件项目赋予唯一的标识符，便于对其进行状态控制和管理</a:t>
          </a:r>
          <a:endParaRPr lang="en-US" sz="2000" dirty="0">
            <a:latin typeface="微软雅黑" panose="020B0503020204020204" pitchFamily="34" charset="-122"/>
            <a:ea typeface="微软雅黑" panose="020B0503020204020204" pitchFamily="34" charset="-122"/>
          </a:endParaRPr>
        </a:p>
      </dgm:t>
    </dgm:pt>
    <dgm:pt modelId="{2A05773B-A20A-499E-8408-7238D2F31815}" type="parTrans" cxnId="{AFA4EAAE-4309-4B14-B73D-C6E35200D086}">
      <dgm:prSet/>
      <dgm:spPr/>
      <dgm:t>
        <a:bodyPr/>
        <a:lstStyle/>
        <a:p>
          <a:endParaRPr lang="en-US">
            <a:latin typeface="微软雅黑" panose="020B0503020204020204" pitchFamily="34" charset="-122"/>
            <a:ea typeface="微软雅黑" panose="020B0503020204020204" pitchFamily="34" charset="-122"/>
          </a:endParaRPr>
        </a:p>
      </dgm:t>
    </dgm:pt>
    <dgm:pt modelId="{ED89E33D-F238-4895-9F6B-ED41A4837A2C}" type="sibTrans" cxnId="{AFA4EAAE-4309-4B14-B73D-C6E35200D086}">
      <dgm:prSet/>
      <dgm:spPr/>
      <dgm:t>
        <a:bodyPr/>
        <a:lstStyle/>
        <a:p>
          <a:endParaRPr lang="en-US">
            <a:latin typeface="微软雅黑" panose="020B0503020204020204" pitchFamily="34" charset="-122"/>
            <a:ea typeface="微软雅黑" panose="020B0503020204020204" pitchFamily="34" charset="-122"/>
          </a:endParaRPr>
        </a:p>
      </dgm:t>
    </dgm:pt>
    <dgm:pt modelId="{FF76C0D0-EE30-4CC9-BB49-A0507AD160EC}">
      <dgm:prSet phldrT="[Text]" custT="1"/>
      <dgm:spPr/>
      <dgm:t>
        <a:bodyPr/>
        <a:lstStyle/>
        <a:p>
          <a:r>
            <a:rPr lang="zh-CN" altLang="en-US" sz="2000" dirty="0" smtClean="0">
              <a:latin typeface="微软雅黑" panose="020B0503020204020204" pitchFamily="34" charset="-122"/>
              <a:ea typeface="微软雅黑" panose="020B0503020204020204" pitchFamily="34" charset="-122"/>
            </a:rPr>
            <a:t>基线是经过正式评审和批准，可作为下一步工作的基准的一个配置</a:t>
          </a:r>
          <a:endParaRPr lang="en-US" sz="2000" dirty="0">
            <a:latin typeface="微软雅黑" panose="020B0503020204020204" pitchFamily="34" charset="-122"/>
            <a:ea typeface="微软雅黑" panose="020B0503020204020204" pitchFamily="34" charset="-122"/>
          </a:endParaRPr>
        </a:p>
      </dgm:t>
    </dgm:pt>
    <dgm:pt modelId="{DE98E58D-76F8-4930-BA8B-8CDA567BE4B6}" type="parTrans" cxnId="{965F3006-A228-40A2-A3EA-834EBCFAC23A}">
      <dgm:prSet/>
      <dgm:spPr/>
      <dgm:t>
        <a:bodyPr/>
        <a:lstStyle/>
        <a:p>
          <a:endParaRPr lang="en-US">
            <a:latin typeface="微软雅黑" panose="020B0503020204020204" pitchFamily="34" charset="-122"/>
            <a:ea typeface="微软雅黑" panose="020B0503020204020204" pitchFamily="34" charset="-122"/>
          </a:endParaRPr>
        </a:p>
      </dgm:t>
    </dgm:pt>
    <dgm:pt modelId="{92C76042-82AE-4E0A-9EDE-22B199F44003}" type="sibTrans" cxnId="{965F3006-A228-40A2-A3EA-834EBCFAC23A}">
      <dgm:prSet/>
      <dgm:spPr/>
      <dgm:t>
        <a:bodyPr/>
        <a:lstStyle/>
        <a:p>
          <a:endParaRPr lang="en-US">
            <a:latin typeface="微软雅黑" panose="020B0503020204020204" pitchFamily="34" charset="-122"/>
            <a:ea typeface="微软雅黑" panose="020B0503020204020204" pitchFamily="34" charset="-122"/>
          </a:endParaRPr>
        </a:p>
      </dgm:t>
    </dgm:pt>
    <dgm:pt modelId="{A4A118F6-5450-4CC1-A69E-09095565ABE9}">
      <dgm:prSet phldrT="[Text]" custT="1"/>
      <dgm:spPr/>
      <dgm:t>
        <a:bodyPr/>
        <a:lstStyle/>
        <a:p>
          <a:r>
            <a:rPr lang="en-US" sz="2400" dirty="0" smtClean="0">
              <a:solidFill>
                <a:schemeClr val="tx1"/>
              </a:solidFill>
              <a:latin typeface="微软雅黑" panose="020B0503020204020204" pitchFamily="34" charset="-122"/>
              <a:ea typeface="微软雅黑" panose="020B0503020204020204" pitchFamily="34" charset="-122"/>
            </a:rPr>
            <a:t>3.</a:t>
          </a:r>
          <a:r>
            <a:rPr lang="zh-CN" altLang="en-US" sz="2400" dirty="0" smtClean="0">
              <a:solidFill>
                <a:schemeClr val="tx1"/>
              </a:solidFill>
              <a:latin typeface="微软雅黑" panose="020B0503020204020204" pitchFamily="34" charset="-122"/>
              <a:ea typeface="微软雅黑" panose="020B0503020204020204" pitchFamily="34" charset="-122"/>
            </a:rPr>
            <a:t>定义基线</a:t>
          </a:r>
          <a:endParaRPr lang="en-US" sz="2400" dirty="0">
            <a:solidFill>
              <a:schemeClr val="tx1"/>
            </a:solidFill>
            <a:latin typeface="微软雅黑" panose="020B0503020204020204" pitchFamily="34" charset="-122"/>
            <a:ea typeface="微软雅黑" panose="020B0503020204020204" pitchFamily="34" charset="-122"/>
          </a:endParaRPr>
        </a:p>
      </dgm:t>
    </dgm:pt>
    <dgm:pt modelId="{593F7272-D113-4B0D-91DA-A40A78BBBC5B}" type="parTrans" cxnId="{166D0700-8F15-4124-BADC-D979B5546F92}">
      <dgm:prSet/>
      <dgm:spPr/>
      <dgm:t>
        <a:bodyPr/>
        <a:lstStyle/>
        <a:p>
          <a:endParaRPr lang="en-US">
            <a:latin typeface="微软雅黑" panose="020B0503020204020204" pitchFamily="34" charset="-122"/>
            <a:ea typeface="微软雅黑" panose="020B0503020204020204" pitchFamily="34" charset="-122"/>
          </a:endParaRPr>
        </a:p>
      </dgm:t>
    </dgm:pt>
    <dgm:pt modelId="{DA1F1165-D5A3-4DA7-A87B-2160CC411E3D}" type="sibTrans" cxnId="{166D0700-8F15-4124-BADC-D979B5546F92}">
      <dgm:prSet/>
      <dgm:spPr/>
      <dgm:t>
        <a:bodyPr/>
        <a:lstStyle/>
        <a:p>
          <a:endParaRPr lang="en-US">
            <a:latin typeface="微软雅黑" panose="020B0503020204020204" pitchFamily="34" charset="-122"/>
            <a:ea typeface="微软雅黑" panose="020B0503020204020204" pitchFamily="34" charset="-122"/>
          </a:endParaRPr>
        </a:p>
      </dgm:t>
    </dgm:pt>
    <dgm:pt modelId="{5F25A8E9-6A14-4582-B325-8E363DA0C8B2}" type="pres">
      <dgm:prSet presAssocID="{F4965017-DB8C-48B8-A5E5-F3FC31486977}" presName="linear" presStyleCnt="0">
        <dgm:presLayoutVars>
          <dgm:animLvl val="lvl"/>
          <dgm:resizeHandles val="exact"/>
        </dgm:presLayoutVars>
      </dgm:prSet>
      <dgm:spPr/>
      <dgm:t>
        <a:bodyPr/>
        <a:lstStyle/>
        <a:p>
          <a:endParaRPr lang="en-US"/>
        </a:p>
      </dgm:t>
    </dgm:pt>
    <dgm:pt modelId="{96A09353-6315-47CB-9899-37CAF5B8DF71}" type="pres">
      <dgm:prSet presAssocID="{4AF4CD74-D614-4987-B528-8557043BE843}" presName="parentText" presStyleLbl="node1" presStyleIdx="0" presStyleCnt="3" custScaleY="66215">
        <dgm:presLayoutVars>
          <dgm:chMax val="0"/>
          <dgm:bulletEnabled val="1"/>
        </dgm:presLayoutVars>
      </dgm:prSet>
      <dgm:spPr/>
      <dgm:t>
        <a:bodyPr/>
        <a:lstStyle/>
        <a:p>
          <a:endParaRPr lang="en-US"/>
        </a:p>
      </dgm:t>
    </dgm:pt>
    <dgm:pt modelId="{5E40C1C8-ED3D-43E1-82E1-C23F3D89DB59}" type="pres">
      <dgm:prSet presAssocID="{4AF4CD74-D614-4987-B528-8557043BE843}" presName="childText" presStyleLbl="revTx" presStyleIdx="0" presStyleCnt="3">
        <dgm:presLayoutVars>
          <dgm:bulletEnabled val="1"/>
        </dgm:presLayoutVars>
      </dgm:prSet>
      <dgm:spPr/>
      <dgm:t>
        <a:bodyPr/>
        <a:lstStyle/>
        <a:p>
          <a:endParaRPr lang="en-US"/>
        </a:p>
      </dgm:t>
    </dgm:pt>
    <dgm:pt modelId="{9365D6AE-FF4F-4C26-8D50-0AAB457CE15F}" type="pres">
      <dgm:prSet presAssocID="{37C24495-CCAF-4214-AA63-67DCA3888060}" presName="parentText" presStyleLbl="node1" presStyleIdx="1" presStyleCnt="3" custScaleY="66215" custLinFactNeighborY="-18085">
        <dgm:presLayoutVars>
          <dgm:chMax val="0"/>
          <dgm:bulletEnabled val="1"/>
        </dgm:presLayoutVars>
      </dgm:prSet>
      <dgm:spPr/>
      <dgm:t>
        <a:bodyPr/>
        <a:lstStyle/>
        <a:p>
          <a:endParaRPr lang="en-US"/>
        </a:p>
      </dgm:t>
    </dgm:pt>
    <dgm:pt modelId="{CD7EF120-59F1-45BE-A7A2-12321AD0B184}" type="pres">
      <dgm:prSet presAssocID="{37C24495-CCAF-4214-AA63-67DCA3888060}" presName="childText" presStyleLbl="revTx" presStyleIdx="1" presStyleCnt="3">
        <dgm:presLayoutVars>
          <dgm:bulletEnabled val="1"/>
        </dgm:presLayoutVars>
      </dgm:prSet>
      <dgm:spPr/>
      <dgm:t>
        <a:bodyPr/>
        <a:lstStyle/>
        <a:p>
          <a:endParaRPr lang="en-US"/>
        </a:p>
      </dgm:t>
    </dgm:pt>
    <dgm:pt modelId="{ECCA8D2F-3DD3-432F-98C1-62BDFD70E090}" type="pres">
      <dgm:prSet presAssocID="{A4A118F6-5450-4CC1-A69E-09095565ABE9}" presName="parentText" presStyleLbl="node1" presStyleIdx="2" presStyleCnt="3" custScaleY="67172">
        <dgm:presLayoutVars>
          <dgm:chMax val="0"/>
          <dgm:bulletEnabled val="1"/>
        </dgm:presLayoutVars>
      </dgm:prSet>
      <dgm:spPr/>
      <dgm:t>
        <a:bodyPr/>
        <a:lstStyle/>
        <a:p>
          <a:endParaRPr lang="en-US"/>
        </a:p>
      </dgm:t>
    </dgm:pt>
    <dgm:pt modelId="{0F387455-FDC5-42A0-9149-28D70505CEBC}" type="pres">
      <dgm:prSet presAssocID="{A4A118F6-5450-4CC1-A69E-09095565ABE9}" presName="childText" presStyleLbl="revTx" presStyleIdx="2" presStyleCnt="3">
        <dgm:presLayoutVars>
          <dgm:bulletEnabled val="1"/>
        </dgm:presLayoutVars>
      </dgm:prSet>
      <dgm:spPr/>
      <dgm:t>
        <a:bodyPr/>
        <a:lstStyle/>
        <a:p>
          <a:endParaRPr lang="en-US"/>
        </a:p>
      </dgm:t>
    </dgm:pt>
  </dgm:ptLst>
  <dgm:cxnLst>
    <dgm:cxn modelId="{4C88E32E-F368-444D-ABB3-660258EC0D56}" srcId="{4AF4CD74-D614-4987-B528-8557043BE843}" destId="{B582ABBB-7325-471A-B8A4-D6006FD5B012}" srcOrd="0" destOrd="0" parTransId="{7DCA4640-4735-47C1-959F-956ED8874694}" sibTransId="{86B70502-A47C-4686-9C2A-4016D66C86B7}"/>
    <dgm:cxn modelId="{0A04618E-463C-457A-A9F6-61503792696E}" type="presOf" srcId="{B327DA39-A72A-4162-8B00-0C5E7A4F2DA2}" destId="{CD7EF120-59F1-45BE-A7A2-12321AD0B184}" srcOrd="0" destOrd="0" presId="urn:microsoft.com/office/officeart/2005/8/layout/vList2"/>
    <dgm:cxn modelId="{BE55B736-567D-456D-A1DA-0C851DD7B391}" type="presOf" srcId="{F4965017-DB8C-48B8-A5E5-F3FC31486977}" destId="{5F25A8E9-6A14-4582-B325-8E363DA0C8B2}" srcOrd="0" destOrd="0" presId="urn:microsoft.com/office/officeart/2005/8/layout/vList2"/>
    <dgm:cxn modelId="{4618C5ED-8878-4486-8930-97CFE6CAD1F4}" type="presOf" srcId="{FF76C0D0-EE30-4CC9-BB49-A0507AD160EC}" destId="{0F387455-FDC5-42A0-9149-28D70505CEBC}" srcOrd="0" destOrd="0" presId="urn:microsoft.com/office/officeart/2005/8/layout/vList2"/>
    <dgm:cxn modelId="{A9A93172-4981-42F9-99F9-1AA19EF946E7}" type="presOf" srcId="{37C24495-CCAF-4214-AA63-67DCA3888060}" destId="{9365D6AE-FF4F-4C26-8D50-0AAB457CE15F}" srcOrd="0" destOrd="0" presId="urn:microsoft.com/office/officeart/2005/8/layout/vList2"/>
    <dgm:cxn modelId="{BA7133B2-C2E0-44A8-882C-AB5CD209799E}" srcId="{F4965017-DB8C-48B8-A5E5-F3FC31486977}" destId="{4AF4CD74-D614-4987-B528-8557043BE843}" srcOrd="0" destOrd="0" parTransId="{A706EF59-1E38-4706-8459-F6F900B9AD0B}" sibTransId="{EC2E1C36-3463-4F53-81EE-E5C2646F5C25}"/>
    <dgm:cxn modelId="{166D0700-8F15-4124-BADC-D979B5546F92}" srcId="{F4965017-DB8C-48B8-A5E5-F3FC31486977}" destId="{A4A118F6-5450-4CC1-A69E-09095565ABE9}" srcOrd="2" destOrd="0" parTransId="{593F7272-D113-4B0D-91DA-A40A78BBBC5B}" sibTransId="{DA1F1165-D5A3-4DA7-A87B-2160CC411E3D}"/>
    <dgm:cxn modelId="{D7EB54FC-1859-46FA-B1FD-98B221040B8D}" type="presOf" srcId="{B582ABBB-7325-471A-B8A4-D6006FD5B012}" destId="{5E40C1C8-ED3D-43E1-82E1-C23F3D89DB59}" srcOrd="0" destOrd="0" presId="urn:microsoft.com/office/officeart/2005/8/layout/vList2"/>
    <dgm:cxn modelId="{EF31095C-F339-42D9-8696-8C4FAA0B145E}" srcId="{F4965017-DB8C-48B8-A5E5-F3FC31486977}" destId="{37C24495-CCAF-4214-AA63-67DCA3888060}" srcOrd="1" destOrd="0" parTransId="{FAD94727-43B3-480E-9B25-428D48D87B44}" sibTransId="{0EBA1607-0E67-44B4-ADE1-C068780D1AEB}"/>
    <dgm:cxn modelId="{965F3006-A228-40A2-A3EA-834EBCFAC23A}" srcId="{A4A118F6-5450-4CC1-A69E-09095565ABE9}" destId="{FF76C0D0-EE30-4CC9-BB49-A0507AD160EC}" srcOrd="0" destOrd="0" parTransId="{DE98E58D-76F8-4930-BA8B-8CDA567BE4B6}" sibTransId="{92C76042-82AE-4E0A-9EDE-22B199F44003}"/>
    <dgm:cxn modelId="{D389F5CC-6EC9-4F97-86D6-4268EDE930F0}" type="presOf" srcId="{4AF4CD74-D614-4987-B528-8557043BE843}" destId="{96A09353-6315-47CB-9899-37CAF5B8DF71}" srcOrd="0" destOrd="0" presId="urn:microsoft.com/office/officeart/2005/8/layout/vList2"/>
    <dgm:cxn modelId="{AFA4EAAE-4309-4B14-B73D-C6E35200D086}" srcId="{37C24495-CCAF-4214-AA63-67DCA3888060}" destId="{B327DA39-A72A-4162-8B00-0C5E7A4F2DA2}" srcOrd="0" destOrd="0" parTransId="{2A05773B-A20A-499E-8408-7238D2F31815}" sibTransId="{ED89E33D-F238-4895-9F6B-ED41A4837A2C}"/>
    <dgm:cxn modelId="{D2FD2E44-C50B-46AD-868F-8DF7377E7BCD}" type="presOf" srcId="{A4A118F6-5450-4CC1-A69E-09095565ABE9}" destId="{ECCA8D2F-3DD3-432F-98C1-62BDFD70E090}" srcOrd="0" destOrd="0" presId="urn:microsoft.com/office/officeart/2005/8/layout/vList2"/>
    <dgm:cxn modelId="{60B129ED-0F91-4C7D-929F-8DA89B2ACA81}" type="presParOf" srcId="{5F25A8E9-6A14-4582-B325-8E363DA0C8B2}" destId="{96A09353-6315-47CB-9899-37CAF5B8DF71}" srcOrd="0" destOrd="0" presId="urn:microsoft.com/office/officeart/2005/8/layout/vList2"/>
    <dgm:cxn modelId="{1D09BC72-16A9-433D-9362-05E31D0E8F04}" type="presParOf" srcId="{5F25A8E9-6A14-4582-B325-8E363DA0C8B2}" destId="{5E40C1C8-ED3D-43E1-82E1-C23F3D89DB59}" srcOrd="1" destOrd="0" presId="urn:microsoft.com/office/officeart/2005/8/layout/vList2"/>
    <dgm:cxn modelId="{47B39154-26FE-4953-BCA6-9D2259B84739}" type="presParOf" srcId="{5F25A8E9-6A14-4582-B325-8E363DA0C8B2}" destId="{9365D6AE-FF4F-4C26-8D50-0AAB457CE15F}" srcOrd="2" destOrd="0" presId="urn:microsoft.com/office/officeart/2005/8/layout/vList2"/>
    <dgm:cxn modelId="{B9570D58-7B89-404F-9E38-F3E7196A0448}" type="presParOf" srcId="{5F25A8E9-6A14-4582-B325-8E363DA0C8B2}" destId="{CD7EF120-59F1-45BE-A7A2-12321AD0B184}" srcOrd="3" destOrd="0" presId="urn:microsoft.com/office/officeart/2005/8/layout/vList2"/>
    <dgm:cxn modelId="{55AFC172-105E-44B7-B3D7-7DFB7E717010}" type="presParOf" srcId="{5F25A8E9-6A14-4582-B325-8E363DA0C8B2}" destId="{ECCA8D2F-3DD3-432F-98C1-62BDFD70E090}" srcOrd="4" destOrd="0" presId="urn:microsoft.com/office/officeart/2005/8/layout/vList2"/>
    <dgm:cxn modelId="{53C57C87-7067-4F8A-A9C7-B20F5333ACDE}" type="presParOf" srcId="{5F25A8E9-6A14-4582-B325-8E363DA0C8B2}" destId="{0F387455-FDC5-42A0-9149-28D70505CEB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F578F9F-920C-4FBB-95E0-C29BCC5B8A5E}" type="doc">
      <dgm:prSet loTypeId="urn:microsoft.com/office/officeart/2005/8/layout/vProcess5" loCatId="process" qsTypeId="urn:microsoft.com/office/officeart/2005/8/quickstyle/simple1" qsCatId="simple" csTypeId="urn:microsoft.com/office/officeart/2005/8/colors/accent1_5" csCatId="accent1" phldr="1"/>
      <dgm:spPr/>
      <dgm:t>
        <a:bodyPr/>
        <a:lstStyle/>
        <a:p>
          <a:endParaRPr lang="en-US"/>
        </a:p>
      </dgm:t>
    </dgm:pt>
    <dgm:pt modelId="{1646E5D7-DA63-449C-86B7-26D21F3D03FE}">
      <dgm:prSet phldrT="[Text]" custT="1"/>
      <dgm:spPr/>
      <dgm:t>
        <a:bodyP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基线管理</a:t>
          </a:r>
          <a:endParaRPr lang="en-US" sz="2000" dirty="0">
            <a:solidFill>
              <a:schemeClr val="tx1"/>
            </a:solidFill>
            <a:latin typeface="微软雅黑" panose="020B0503020204020204" pitchFamily="34" charset="-122"/>
            <a:ea typeface="微软雅黑" panose="020B0503020204020204" pitchFamily="34" charset="-122"/>
          </a:endParaRPr>
        </a:p>
      </dgm:t>
    </dgm:pt>
    <dgm:pt modelId="{4D33D414-797C-4E0C-B7BD-F0ABA7286508}" type="parTrans" cxnId="{A879BAB7-EF6D-4223-9EFE-057B96CFD66E}">
      <dgm:prSet/>
      <dgm:spPr/>
      <dgm:t>
        <a:bodyPr/>
        <a:lstStyle/>
        <a:p>
          <a:pPr algn="ctr"/>
          <a:endParaRPr lang="en-US" sz="2400">
            <a:solidFill>
              <a:schemeClr val="tx1"/>
            </a:solidFill>
            <a:latin typeface="微软雅黑" panose="020B0503020204020204" pitchFamily="34" charset="-122"/>
            <a:ea typeface="微软雅黑" panose="020B0503020204020204" pitchFamily="34" charset="-122"/>
          </a:endParaRPr>
        </a:p>
      </dgm:t>
    </dgm:pt>
    <dgm:pt modelId="{42969FBE-9907-4049-9D9D-2A0799B91CB5}" type="sibTrans" cxnId="{A879BAB7-EF6D-4223-9EFE-057B96CFD66E}">
      <dgm:prSet custT="1"/>
      <dgm:spPr>
        <a:solidFill>
          <a:schemeClr val="accent2">
            <a:lumMod val="60000"/>
            <a:lumOff val="40000"/>
          </a:schemeClr>
        </a:solidFill>
        <a:ln>
          <a:solidFill>
            <a:schemeClr val="accent1">
              <a:alpha val="90000"/>
            </a:schemeClr>
          </a:solidFill>
        </a:ln>
      </dgm:spPr>
      <dgm:t>
        <a:bodyPr/>
        <a:lstStyle/>
        <a:p>
          <a:pPr algn="ctr"/>
          <a:endParaRPr lang="en-US" sz="2400">
            <a:solidFill>
              <a:schemeClr val="tx1"/>
            </a:solidFill>
            <a:latin typeface="微软雅黑" panose="020B0503020204020204" pitchFamily="34" charset="-122"/>
            <a:ea typeface="微软雅黑" panose="020B0503020204020204" pitchFamily="34" charset="-122"/>
          </a:endParaRPr>
        </a:p>
      </dgm:t>
    </dgm:pt>
    <dgm:pt modelId="{E7302F2E-5606-4961-AF6B-2AA58AFB8803}">
      <dgm:prSet phldrT="[Text]" custT="1"/>
      <dgm:spPr/>
      <dgm:t>
        <a:bodyP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变更请求管理</a:t>
          </a:r>
          <a:endParaRPr lang="en-US" sz="2000" dirty="0">
            <a:solidFill>
              <a:schemeClr val="tx1"/>
            </a:solidFill>
            <a:latin typeface="微软雅黑" panose="020B0503020204020204" pitchFamily="34" charset="-122"/>
            <a:ea typeface="微软雅黑" panose="020B0503020204020204" pitchFamily="34" charset="-122"/>
          </a:endParaRPr>
        </a:p>
      </dgm:t>
    </dgm:pt>
    <dgm:pt modelId="{8392DDAC-1D43-4A4A-8482-D73AAD28285F}" type="parTrans" cxnId="{189CF67E-AA6A-4B51-A4F6-5CE86B0689CD}">
      <dgm:prSet/>
      <dgm:spPr/>
      <dgm:t>
        <a:bodyPr/>
        <a:lstStyle/>
        <a:p>
          <a:pPr algn="ctr"/>
          <a:endParaRPr lang="en-US" sz="2400">
            <a:solidFill>
              <a:schemeClr val="tx1"/>
            </a:solidFill>
            <a:latin typeface="微软雅黑" panose="020B0503020204020204" pitchFamily="34" charset="-122"/>
            <a:ea typeface="微软雅黑" panose="020B0503020204020204" pitchFamily="34" charset="-122"/>
          </a:endParaRPr>
        </a:p>
      </dgm:t>
    </dgm:pt>
    <dgm:pt modelId="{62E514D9-F070-47D0-9C3E-B9B5FE5B7B7E}" type="sibTrans" cxnId="{189CF67E-AA6A-4B51-A4F6-5CE86B0689CD}">
      <dgm:prSet custT="1"/>
      <dgm:spPr>
        <a:solidFill>
          <a:schemeClr val="accent2">
            <a:lumMod val="60000"/>
            <a:lumOff val="40000"/>
          </a:schemeClr>
        </a:solidFill>
        <a:ln>
          <a:solidFill>
            <a:schemeClr val="accent1">
              <a:alpha val="90000"/>
            </a:schemeClr>
          </a:solidFill>
        </a:ln>
      </dgm:spPr>
      <dgm:t>
        <a:bodyPr/>
        <a:lstStyle/>
        <a:p>
          <a:pPr algn="ctr"/>
          <a:endParaRPr lang="en-US" sz="2400">
            <a:solidFill>
              <a:schemeClr val="tx1"/>
            </a:solidFill>
            <a:latin typeface="微软雅黑" panose="020B0503020204020204" pitchFamily="34" charset="-122"/>
            <a:ea typeface="微软雅黑" panose="020B0503020204020204" pitchFamily="34" charset="-122"/>
          </a:endParaRPr>
        </a:p>
      </dgm:t>
    </dgm:pt>
    <dgm:pt modelId="{CCE5649C-0B60-47F8-AD65-E0922B99ACAB}">
      <dgm:prSet phldrT="[Text]" custT="1"/>
      <dgm:spPr/>
      <dgm:t>
        <a:bodyPr/>
        <a:lstStyle/>
        <a:p>
          <a:pPr algn="ctr"/>
          <a:r>
            <a:rPr lang="zh-CN" altLang="en-US" sz="2000" smtClean="0">
              <a:solidFill>
                <a:schemeClr val="tx1"/>
              </a:solidFill>
              <a:latin typeface="微软雅黑" panose="020B0503020204020204" pitchFamily="34" charset="-122"/>
              <a:ea typeface="微软雅黑" panose="020B0503020204020204" pitchFamily="34" charset="-122"/>
            </a:rPr>
            <a:t>构建管理</a:t>
          </a:r>
          <a:endParaRPr lang="en-US" sz="2000" dirty="0">
            <a:solidFill>
              <a:schemeClr val="tx1"/>
            </a:solidFill>
            <a:latin typeface="微软雅黑" panose="020B0503020204020204" pitchFamily="34" charset="-122"/>
            <a:ea typeface="微软雅黑" panose="020B0503020204020204" pitchFamily="34" charset="-122"/>
          </a:endParaRPr>
        </a:p>
      </dgm:t>
    </dgm:pt>
    <dgm:pt modelId="{AE6347FC-63CA-45E2-8494-406BF16DF7A6}" type="parTrans" cxnId="{2A409BA8-5165-4082-8229-A8ADD6E20688}">
      <dgm:prSet/>
      <dgm:spPr/>
      <dgm:t>
        <a:bodyPr/>
        <a:lstStyle/>
        <a:p>
          <a:pPr algn="ctr"/>
          <a:endParaRPr lang="en-US" sz="2400">
            <a:solidFill>
              <a:schemeClr val="tx1"/>
            </a:solidFill>
            <a:latin typeface="微软雅黑" panose="020B0503020204020204" pitchFamily="34" charset="-122"/>
            <a:ea typeface="微软雅黑" panose="020B0503020204020204" pitchFamily="34" charset="-122"/>
          </a:endParaRPr>
        </a:p>
      </dgm:t>
    </dgm:pt>
    <dgm:pt modelId="{FB65C999-DE58-4351-B4E9-B13E1240D917}" type="sibTrans" cxnId="{2A409BA8-5165-4082-8229-A8ADD6E20688}">
      <dgm:prSet custT="1"/>
      <dgm:spPr>
        <a:solidFill>
          <a:schemeClr val="accent2">
            <a:lumMod val="60000"/>
            <a:lumOff val="40000"/>
          </a:schemeClr>
        </a:solidFill>
        <a:ln>
          <a:solidFill>
            <a:schemeClr val="accent1">
              <a:alpha val="90000"/>
            </a:schemeClr>
          </a:solidFill>
        </a:ln>
      </dgm:spPr>
      <dgm:t>
        <a:bodyPr/>
        <a:lstStyle/>
        <a:p>
          <a:pPr algn="ctr"/>
          <a:endParaRPr lang="en-US" sz="2400">
            <a:solidFill>
              <a:schemeClr val="tx1"/>
            </a:solidFill>
            <a:latin typeface="微软雅黑" panose="020B0503020204020204" pitchFamily="34" charset="-122"/>
            <a:ea typeface="微软雅黑" panose="020B0503020204020204" pitchFamily="34" charset="-122"/>
          </a:endParaRPr>
        </a:p>
      </dgm:t>
    </dgm:pt>
    <dgm:pt modelId="{BCFC3CC6-F4C8-4DC2-A2AB-8B91682D1A9B}">
      <dgm:prSet phldrT="[Text]" custT="1"/>
      <dgm:spPr/>
      <dgm:t>
        <a:bodyPr/>
        <a:lstStyle/>
        <a:p>
          <a:pPr algn="ctr"/>
          <a:r>
            <a:rPr lang="zh-CN" altLang="en-US" sz="2000" smtClean="0">
              <a:solidFill>
                <a:schemeClr val="tx1"/>
              </a:solidFill>
              <a:latin typeface="微软雅黑" panose="020B0503020204020204" pitchFamily="34" charset="-122"/>
              <a:ea typeface="微软雅黑" panose="020B0503020204020204" pitchFamily="34" charset="-122"/>
            </a:rPr>
            <a:t>发布管理</a:t>
          </a:r>
          <a:endParaRPr lang="en-US" sz="2000" dirty="0">
            <a:solidFill>
              <a:schemeClr val="tx1"/>
            </a:solidFill>
            <a:latin typeface="微软雅黑" panose="020B0503020204020204" pitchFamily="34" charset="-122"/>
            <a:ea typeface="微软雅黑" panose="020B0503020204020204" pitchFamily="34" charset="-122"/>
          </a:endParaRPr>
        </a:p>
      </dgm:t>
    </dgm:pt>
    <dgm:pt modelId="{99BDAB01-C150-4859-B6DE-DD80985CD695}" type="parTrans" cxnId="{31AAE057-8EBB-4377-8895-3ECD535F3F06}">
      <dgm:prSet/>
      <dgm:spPr/>
      <dgm:t>
        <a:bodyPr/>
        <a:lstStyle/>
        <a:p>
          <a:pPr algn="ctr"/>
          <a:endParaRPr lang="en-US" sz="2400">
            <a:solidFill>
              <a:schemeClr val="tx1"/>
            </a:solidFill>
            <a:latin typeface="微软雅黑" panose="020B0503020204020204" pitchFamily="34" charset="-122"/>
            <a:ea typeface="微软雅黑" panose="020B0503020204020204" pitchFamily="34" charset="-122"/>
          </a:endParaRPr>
        </a:p>
      </dgm:t>
    </dgm:pt>
    <dgm:pt modelId="{CA8ECF3B-AA24-4B3E-8B17-D0AD870FC7FE}" type="sibTrans" cxnId="{31AAE057-8EBB-4377-8895-3ECD535F3F06}">
      <dgm:prSet/>
      <dgm:spPr/>
      <dgm:t>
        <a:bodyPr/>
        <a:lstStyle/>
        <a:p>
          <a:pPr algn="ctr"/>
          <a:endParaRPr lang="en-US" sz="2400">
            <a:solidFill>
              <a:schemeClr val="tx1"/>
            </a:solidFill>
            <a:latin typeface="微软雅黑" panose="020B0503020204020204" pitchFamily="34" charset="-122"/>
            <a:ea typeface="微软雅黑" panose="020B0503020204020204" pitchFamily="34" charset="-122"/>
          </a:endParaRPr>
        </a:p>
      </dgm:t>
    </dgm:pt>
    <dgm:pt modelId="{1C9907F8-FF09-41F1-9538-019B3FEDD700}" type="pres">
      <dgm:prSet presAssocID="{DF578F9F-920C-4FBB-95E0-C29BCC5B8A5E}" presName="outerComposite" presStyleCnt="0">
        <dgm:presLayoutVars>
          <dgm:chMax val="5"/>
          <dgm:dir/>
          <dgm:resizeHandles val="exact"/>
        </dgm:presLayoutVars>
      </dgm:prSet>
      <dgm:spPr/>
      <dgm:t>
        <a:bodyPr/>
        <a:lstStyle/>
        <a:p>
          <a:endParaRPr lang="en-US"/>
        </a:p>
      </dgm:t>
    </dgm:pt>
    <dgm:pt modelId="{9A5759A1-10C8-4544-A75E-702EA08E1C91}" type="pres">
      <dgm:prSet presAssocID="{DF578F9F-920C-4FBB-95E0-C29BCC5B8A5E}" presName="dummyMaxCanvas" presStyleCnt="0">
        <dgm:presLayoutVars/>
      </dgm:prSet>
      <dgm:spPr/>
      <dgm:t>
        <a:bodyPr/>
        <a:lstStyle/>
        <a:p>
          <a:endParaRPr lang="en-US"/>
        </a:p>
      </dgm:t>
    </dgm:pt>
    <dgm:pt modelId="{D435E905-E3D1-437F-8E58-B03BDB390F67}" type="pres">
      <dgm:prSet presAssocID="{DF578F9F-920C-4FBB-95E0-C29BCC5B8A5E}" presName="FourNodes_1" presStyleLbl="node1" presStyleIdx="0" presStyleCnt="4">
        <dgm:presLayoutVars>
          <dgm:bulletEnabled val="1"/>
        </dgm:presLayoutVars>
      </dgm:prSet>
      <dgm:spPr/>
      <dgm:t>
        <a:bodyPr/>
        <a:lstStyle/>
        <a:p>
          <a:endParaRPr lang="en-US"/>
        </a:p>
      </dgm:t>
    </dgm:pt>
    <dgm:pt modelId="{A35F40F3-3D57-4C98-9C93-38088CCE9EF1}" type="pres">
      <dgm:prSet presAssocID="{DF578F9F-920C-4FBB-95E0-C29BCC5B8A5E}" presName="FourNodes_2" presStyleLbl="node1" presStyleIdx="1" presStyleCnt="4" custLinFactNeighborX="-2990">
        <dgm:presLayoutVars>
          <dgm:bulletEnabled val="1"/>
        </dgm:presLayoutVars>
      </dgm:prSet>
      <dgm:spPr/>
      <dgm:t>
        <a:bodyPr/>
        <a:lstStyle/>
        <a:p>
          <a:endParaRPr lang="en-US"/>
        </a:p>
      </dgm:t>
    </dgm:pt>
    <dgm:pt modelId="{8B065212-B41C-465D-AACB-542B2977FD28}" type="pres">
      <dgm:prSet presAssocID="{DF578F9F-920C-4FBB-95E0-C29BCC5B8A5E}" presName="FourNodes_3" presStyleLbl="node1" presStyleIdx="2" presStyleCnt="4" custLinFactNeighborX="-1310">
        <dgm:presLayoutVars>
          <dgm:bulletEnabled val="1"/>
        </dgm:presLayoutVars>
      </dgm:prSet>
      <dgm:spPr/>
      <dgm:t>
        <a:bodyPr/>
        <a:lstStyle/>
        <a:p>
          <a:endParaRPr lang="en-US"/>
        </a:p>
      </dgm:t>
    </dgm:pt>
    <dgm:pt modelId="{4238F44B-66EB-412A-A501-50B5EC761BE6}" type="pres">
      <dgm:prSet presAssocID="{DF578F9F-920C-4FBB-95E0-C29BCC5B8A5E}" presName="FourNodes_4" presStyleLbl="node1" presStyleIdx="3" presStyleCnt="4">
        <dgm:presLayoutVars>
          <dgm:bulletEnabled val="1"/>
        </dgm:presLayoutVars>
      </dgm:prSet>
      <dgm:spPr/>
      <dgm:t>
        <a:bodyPr/>
        <a:lstStyle/>
        <a:p>
          <a:endParaRPr lang="en-US"/>
        </a:p>
      </dgm:t>
    </dgm:pt>
    <dgm:pt modelId="{9533DF6C-F79F-43FE-A8EC-F16C787A6F06}" type="pres">
      <dgm:prSet presAssocID="{DF578F9F-920C-4FBB-95E0-C29BCC5B8A5E}" presName="FourConn_1-2" presStyleLbl="fgAccFollowNode1" presStyleIdx="0" presStyleCnt="3">
        <dgm:presLayoutVars>
          <dgm:bulletEnabled val="1"/>
        </dgm:presLayoutVars>
      </dgm:prSet>
      <dgm:spPr/>
      <dgm:t>
        <a:bodyPr/>
        <a:lstStyle/>
        <a:p>
          <a:endParaRPr lang="en-US"/>
        </a:p>
      </dgm:t>
    </dgm:pt>
    <dgm:pt modelId="{522ED947-5379-4C1A-BE17-A67A71F2B238}" type="pres">
      <dgm:prSet presAssocID="{DF578F9F-920C-4FBB-95E0-C29BCC5B8A5E}" presName="FourConn_2-3" presStyleLbl="fgAccFollowNode1" presStyleIdx="1" presStyleCnt="3">
        <dgm:presLayoutVars>
          <dgm:bulletEnabled val="1"/>
        </dgm:presLayoutVars>
      </dgm:prSet>
      <dgm:spPr/>
      <dgm:t>
        <a:bodyPr/>
        <a:lstStyle/>
        <a:p>
          <a:endParaRPr lang="en-US"/>
        </a:p>
      </dgm:t>
    </dgm:pt>
    <dgm:pt modelId="{BDB2CA67-C15E-49C2-A70C-1095BDCA4066}" type="pres">
      <dgm:prSet presAssocID="{DF578F9F-920C-4FBB-95E0-C29BCC5B8A5E}" presName="FourConn_3-4" presStyleLbl="fgAccFollowNode1" presStyleIdx="2" presStyleCnt="3">
        <dgm:presLayoutVars>
          <dgm:bulletEnabled val="1"/>
        </dgm:presLayoutVars>
      </dgm:prSet>
      <dgm:spPr/>
      <dgm:t>
        <a:bodyPr/>
        <a:lstStyle/>
        <a:p>
          <a:endParaRPr lang="en-US"/>
        </a:p>
      </dgm:t>
    </dgm:pt>
    <dgm:pt modelId="{B69B8B38-8F80-42EB-BC46-308768369D2D}" type="pres">
      <dgm:prSet presAssocID="{DF578F9F-920C-4FBB-95E0-C29BCC5B8A5E}" presName="FourNodes_1_text" presStyleLbl="node1" presStyleIdx="3" presStyleCnt="4">
        <dgm:presLayoutVars>
          <dgm:bulletEnabled val="1"/>
        </dgm:presLayoutVars>
      </dgm:prSet>
      <dgm:spPr/>
      <dgm:t>
        <a:bodyPr/>
        <a:lstStyle/>
        <a:p>
          <a:endParaRPr lang="en-US"/>
        </a:p>
      </dgm:t>
    </dgm:pt>
    <dgm:pt modelId="{F2F3F2EE-DC4E-4B0F-8BF3-336BFC630AA3}" type="pres">
      <dgm:prSet presAssocID="{DF578F9F-920C-4FBB-95E0-C29BCC5B8A5E}" presName="FourNodes_2_text" presStyleLbl="node1" presStyleIdx="3" presStyleCnt="4">
        <dgm:presLayoutVars>
          <dgm:bulletEnabled val="1"/>
        </dgm:presLayoutVars>
      </dgm:prSet>
      <dgm:spPr/>
      <dgm:t>
        <a:bodyPr/>
        <a:lstStyle/>
        <a:p>
          <a:endParaRPr lang="en-US"/>
        </a:p>
      </dgm:t>
    </dgm:pt>
    <dgm:pt modelId="{3B073D41-1470-4688-8BFD-B18F0FFC9952}" type="pres">
      <dgm:prSet presAssocID="{DF578F9F-920C-4FBB-95E0-C29BCC5B8A5E}" presName="FourNodes_3_text" presStyleLbl="node1" presStyleIdx="3" presStyleCnt="4">
        <dgm:presLayoutVars>
          <dgm:bulletEnabled val="1"/>
        </dgm:presLayoutVars>
      </dgm:prSet>
      <dgm:spPr/>
      <dgm:t>
        <a:bodyPr/>
        <a:lstStyle/>
        <a:p>
          <a:endParaRPr lang="en-US"/>
        </a:p>
      </dgm:t>
    </dgm:pt>
    <dgm:pt modelId="{21999122-DFE8-4DE8-A484-0456F46F1357}" type="pres">
      <dgm:prSet presAssocID="{DF578F9F-920C-4FBB-95E0-C29BCC5B8A5E}" presName="FourNodes_4_text" presStyleLbl="node1" presStyleIdx="3" presStyleCnt="4">
        <dgm:presLayoutVars>
          <dgm:bulletEnabled val="1"/>
        </dgm:presLayoutVars>
      </dgm:prSet>
      <dgm:spPr/>
      <dgm:t>
        <a:bodyPr/>
        <a:lstStyle/>
        <a:p>
          <a:endParaRPr lang="en-US"/>
        </a:p>
      </dgm:t>
    </dgm:pt>
  </dgm:ptLst>
  <dgm:cxnLst>
    <dgm:cxn modelId="{A02E52B9-1EF6-4F8F-9FC4-E2768605455C}" type="presOf" srcId="{42969FBE-9907-4049-9D9D-2A0799B91CB5}" destId="{9533DF6C-F79F-43FE-A8EC-F16C787A6F06}" srcOrd="0" destOrd="0" presId="urn:microsoft.com/office/officeart/2005/8/layout/vProcess5"/>
    <dgm:cxn modelId="{AB108CAA-60C4-4476-801F-D6D3F510F7D4}" type="presOf" srcId="{BCFC3CC6-F4C8-4DC2-A2AB-8B91682D1A9B}" destId="{21999122-DFE8-4DE8-A484-0456F46F1357}" srcOrd="1" destOrd="0" presId="urn:microsoft.com/office/officeart/2005/8/layout/vProcess5"/>
    <dgm:cxn modelId="{9F18D816-FCC6-4658-BF3D-C7BADED33C8D}" type="presOf" srcId="{E7302F2E-5606-4961-AF6B-2AA58AFB8803}" destId="{A35F40F3-3D57-4C98-9C93-38088CCE9EF1}" srcOrd="0" destOrd="0" presId="urn:microsoft.com/office/officeart/2005/8/layout/vProcess5"/>
    <dgm:cxn modelId="{A0290263-6E60-4EEF-A5D8-EB5651C5ACCF}" type="presOf" srcId="{1646E5D7-DA63-449C-86B7-26D21F3D03FE}" destId="{B69B8B38-8F80-42EB-BC46-308768369D2D}" srcOrd="1" destOrd="0" presId="urn:microsoft.com/office/officeart/2005/8/layout/vProcess5"/>
    <dgm:cxn modelId="{31AAE057-8EBB-4377-8895-3ECD535F3F06}" srcId="{DF578F9F-920C-4FBB-95E0-C29BCC5B8A5E}" destId="{BCFC3CC6-F4C8-4DC2-A2AB-8B91682D1A9B}" srcOrd="3" destOrd="0" parTransId="{99BDAB01-C150-4859-B6DE-DD80985CD695}" sibTransId="{CA8ECF3B-AA24-4B3E-8B17-D0AD870FC7FE}"/>
    <dgm:cxn modelId="{A0EFECA9-954D-4CC0-AAA6-6101A073B791}" type="presOf" srcId="{DF578F9F-920C-4FBB-95E0-C29BCC5B8A5E}" destId="{1C9907F8-FF09-41F1-9538-019B3FEDD700}" srcOrd="0" destOrd="0" presId="urn:microsoft.com/office/officeart/2005/8/layout/vProcess5"/>
    <dgm:cxn modelId="{B3D9F657-45B4-49A6-BFBE-2C0758C7E79D}" type="presOf" srcId="{CCE5649C-0B60-47F8-AD65-E0922B99ACAB}" destId="{3B073D41-1470-4688-8BFD-B18F0FFC9952}" srcOrd="1" destOrd="0" presId="urn:microsoft.com/office/officeart/2005/8/layout/vProcess5"/>
    <dgm:cxn modelId="{189CF67E-AA6A-4B51-A4F6-5CE86B0689CD}" srcId="{DF578F9F-920C-4FBB-95E0-C29BCC5B8A5E}" destId="{E7302F2E-5606-4961-AF6B-2AA58AFB8803}" srcOrd="1" destOrd="0" parTransId="{8392DDAC-1D43-4A4A-8482-D73AAD28285F}" sibTransId="{62E514D9-F070-47D0-9C3E-B9B5FE5B7B7E}"/>
    <dgm:cxn modelId="{A8DF165B-3EB3-4E83-B7A6-B01B230D8FAF}" type="presOf" srcId="{FB65C999-DE58-4351-B4E9-B13E1240D917}" destId="{BDB2CA67-C15E-49C2-A70C-1095BDCA4066}" srcOrd="0" destOrd="0" presId="urn:microsoft.com/office/officeart/2005/8/layout/vProcess5"/>
    <dgm:cxn modelId="{622CBFF1-2ECC-4A28-868E-DD78716E4457}" type="presOf" srcId="{CCE5649C-0B60-47F8-AD65-E0922B99ACAB}" destId="{8B065212-B41C-465D-AACB-542B2977FD28}" srcOrd="0" destOrd="0" presId="urn:microsoft.com/office/officeart/2005/8/layout/vProcess5"/>
    <dgm:cxn modelId="{9FB266E6-FCFC-461F-A624-BDB5BAFEC05A}" type="presOf" srcId="{62E514D9-F070-47D0-9C3E-B9B5FE5B7B7E}" destId="{522ED947-5379-4C1A-BE17-A67A71F2B238}" srcOrd="0" destOrd="0" presId="urn:microsoft.com/office/officeart/2005/8/layout/vProcess5"/>
    <dgm:cxn modelId="{A879BAB7-EF6D-4223-9EFE-057B96CFD66E}" srcId="{DF578F9F-920C-4FBB-95E0-C29BCC5B8A5E}" destId="{1646E5D7-DA63-449C-86B7-26D21F3D03FE}" srcOrd="0" destOrd="0" parTransId="{4D33D414-797C-4E0C-B7BD-F0ABA7286508}" sibTransId="{42969FBE-9907-4049-9D9D-2A0799B91CB5}"/>
    <dgm:cxn modelId="{DE10301E-4B1E-4C4F-88ED-7D561725D2B6}" type="presOf" srcId="{1646E5D7-DA63-449C-86B7-26D21F3D03FE}" destId="{D435E905-E3D1-437F-8E58-B03BDB390F67}" srcOrd="0" destOrd="0" presId="urn:microsoft.com/office/officeart/2005/8/layout/vProcess5"/>
    <dgm:cxn modelId="{2A409BA8-5165-4082-8229-A8ADD6E20688}" srcId="{DF578F9F-920C-4FBB-95E0-C29BCC5B8A5E}" destId="{CCE5649C-0B60-47F8-AD65-E0922B99ACAB}" srcOrd="2" destOrd="0" parTransId="{AE6347FC-63CA-45E2-8494-406BF16DF7A6}" sibTransId="{FB65C999-DE58-4351-B4E9-B13E1240D917}"/>
    <dgm:cxn modelId="{EF307814-1150-454D-8A82-5667AB972A07}" type="presOf" srcId="{BCFC3CC6-F4C8-4DC2-A2AB-8B91682D1A9B}" destId="{4238F44B-66EB-412A-A501-50B5EC761BE6}" srcOrd="0" destOrd="0" presId="urn:microsoft.com/office/officeart/2005/8/layout/vProcess5"/>
    <dgm:cxn modelId="{4EA76FDC-2866-4CA0-A8A1-692E8EE12D4A}" type="presOf" srcId="{E7302F2E-5606-4961-AF6B-2AA58AFB8803}" destId="{F2F3F2EE-DC4E-4B0F-8BF3-336BFC630AA3}" srcOrd="1" destOrd="0" presId="urn:microsoft.com/office/officeart/2005/8/layout/vProcess5"/>
    <dgm:cxn modelId="{4E78F9CC-7A41-47B5-A275-0FBE30ACCA89}" type="presParOf" srcId="{1C9907F8-FF09-41F1-9538-019B3FEDD700}" destId="{9A5759A1-10C8-4544-A75E-702EA08E1C91}" srcOrd="0" destOrd="0" presId="urn:microsoft.com/office/officeart/2005/8/layout/vProcess5"/>
    <dgm:cxn modelId="{EF60DE7A-58DE-4A20-B04A-901A7A6FF168}" type="presParOf" srcId="{1C9907F8-FF09-41F1-9538-019B3FEDD700}" destId="{D435E905-E3D1-437F-8E58-B03BDB390F67}" srcOrd="1" destOrd="0" presId="urn:microsoft.com/office/officeart/2005/8/layout/vProcess5"/>
    <dgm:cxn modelId="{07129CD7-55CD-4C5E-85DD-08F70E39963D}" type="presParOf" srcId="{1C9907F8-FF09-41F1-9538-019B3FEDD700}" destId="{A35F40F3-3D57-4C98-9C93-38088CCE9EF1}" srcOrd="2" destOrd="0" presId="urn:microsoft.com/office/officeart/2005/8/layout/vProcess5"/>
    <dgm:cxn modelId="{2EDFF8D1-7C0D-42E4-9AD8-05717594C9FB}" type="presParOf" srcId="{1C9907F8-FF09-41F1-9538-019B3FEDD700}" destId="{8B065212-B41C-465D-AACB-542B2977FD28}" srcOrd="3" destOrd="0" presId="urn:microsoft.com/office/officeart/2005/8/layout/vProcess5"/>
    <dgm:cxn modelId="{73921E8B-7E80-475A-A2B8-437418B65D90}" type="presParOf" srcId="{1C9907F8-FF09-41F1-9538-019B3FEDD700}" destId="{4238F44B-66EB-412A-A501-50B5EC761BE6}" srcOrd="4" destOrd="0" presId="urn:microsoft.com/office/officeart/2005/8/layout/vProcess5"/>
    <dgm:cxn modelId="{88F5D2AE-D0AF-4640-A3A3-2085D7222AA4}" type="presParOf" srcId="{1C9907F8-FF09-41F1-9538-019B3FEDD700}" destId="{9533DF6C-F79F-43FE-A8EC-F16C787A6F06}" srcOrd="5" destOrd="0" presId="urn:microsoft.com/office/officeart/2005/8/layout/vProcess5"/>
    <dgm:cxn modelId="{ED6EC604-1584-4D8D-9E19-2E6952DE2FDF}" type="presParOf" srcId="{1C9907F8-FF09-41F1-9538-019B3FEDD700}" destId="{522ED947-5379-4C1A-BE17-A67A71F2B238}" srcOrd="6" destOrd="0" presId="urn:microsoft.com/office/officeart/2005/8/layout/vProcess5"/>
    <dgm:cxn modelId="{DBD3ACDC-1CE5-4800-B9B6-68154B1DACF3}" type="presParOf" srcId="{1C9907F8-FF09-41F1-9538-019B3FEDD700}" destId="{BDB2CA67-C15E-49C2-A70C-1095BDCA4066}" srcOrd="7" destOrd="0" presId="urn:microsoft.com/office/officeart/2005/8/layout/vProcess5"/>
    <dgm:cxn modelId="{F3ACEAD7-EC98-4472-89F0-82AE02403468}" type="presParOf" srcId="{1C9907F8-FF09-41F1-9538-019B3FEDD700}" destId="{B69B8B38-8F80-42EB-BC46-308768369D2D}" srcOrd="8" destOrd="0" presId="urn:microsoft.com/office/officeart/2005/8/layout/vProcess5"/>
    <dgm:cxn modelId="{BC8B6B95-4075-4E35-875A-21C9F5DD5E61}" type="presParOf" srcId="{1C9907F8-FF09-41F1-9538-019B3FEDD700}" destId="{F2F3F2EE-DC4E-4B0F-8BF3-336BFC630AA3}" srcOrd="9" destOrd="0" presId="urn:microsoft.com/office/officeart/2005/8/layout/vProcess5"/>
    <dgm:cxn modelId="{9766EA60-098D-48E1-A365-A15628F5E497}" type="presParOf" srcId="{1C9907F8-FF09-41F1-9538-019B3FEDD700}" destId="{3B073D41-1470-4688-8BFD-B18F0FFC9952}" srcOrd="10" destOrd="0" presId="urn:microsoft.com/office/officeart/2005/8/layout/vProcess5"/>
    <dgm:cxn modelId="{38F57BD3-EECE-4147-9BCC-03F32C504CB4}" type="presParOf" srcId="{1C9907F8-FF09-41F1-9538-019B3FEDD700}" destId="{21999122-DFE8-4DE8-A484-0456F46F1357}"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AAFB52-E200-4D59-B9B6-B646DECD7C40}" type="doc">
      <dgm:prSet loTypeId="urn:microsoft.com/office/officeart/2005/8/layout/vList5" loCatId="list" qsTypeId="urn:microsoft.com/office/officeart/2005/8/quickstyle/simple1" qsCatId="simple" csTypeId="urn:microsoft.com/office/officeart/2005/8/colors/accent1_3" csCatId="accent1" phldr="1"/>
      <dgm:spPr/>
      <dgm:t>
        <a:bodyPr/>
        <a:lstStyle/>
        <a:p>
          <a:endParaRPr lang="en-US"/>
        </a:p>
      </dgm:t>
    </dgm:pt>
    <dgm:pt modelId="{F16805E9-C292-44AA-BB57-6ECEAEA331F1}">
      <dgm:prSet phldrT="[Text]" custT="1"/>
      <dgm:spPr/>
      <dgm:t>
        <a:bodyPr/>
        <a:lstStyle/>
        <a:p>
          <a:r>
            <a:rPr lang="zh-CN" altLang="en-US" sz="1800" dirty="0" smtClean="0">
              <a:solidFill>
                <a:schemeClr val="tx1"/>
              </a:solidFill>
              <a:latin typeface="微软雅黑" panose="020B0503020204020204" pitchFamily="34" charset="-122"/>
              <a:ea typeface="微软雅黑" panose="020B0503020204020204" pitchFamily="34" charset="-122"/>
            </a:rPr>
            <a:t>面向过程的开发方法</a:t>
          </a:r>
          <a:endParaRPr lang="en-US" sz="1800" dirty="0">
            <a:solidFill>
              <a:schemeClr val="tx1"/>
            </a:solidFill>
            <a:latin typeface="微软雅黑" panose="020B0503020204020204" pitchFamily="34" charset="-122"/>
            <a:ea typeface="微软雅黑" panose="020B0503020204020204" pitchFamily="34" charset="-122"/>
          </a:endParaRPr>
        </a:p>
      </dgm:t>
    </dgm:pt>
    <dgm:pt modelId="{67E154CA-74EB-4665-8F9C-7B6CE1FEB327}" type="parTrans" cxnId="{A8BBFF26-A307-452A-8A8B-B407A9F8F545}">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AB50743D-893A-4C21-8C1A-8A860CC345D0}" type="sibTrans" cxnId="{A8BBFF26-A307-452A-8A8B-B407A9F8F545}">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AC866921-4C01-4225-B532-4AA4E25664CD}">
      <dgm:prSet phldrT="[Text]" custT="1"/>
      <dgm:spPr/>
      <dgm:t>
        <a:bodyPr/>
        <a:lstStyle/>
        <a:p>
          <a:pPr>
            <a:lnSpc>
              <a:spcPct val="80000"/>
            </a:lnSpc>
          </a:pPr>
          <a:r>
            <a:rPr lang="zh-CN" altLang="en-US" sz="1600" b="0" dirty="0" smtClean="0">
              <a:solidFill>
                <a:schemeClr val="tx1"/>
              </a:solidFill>
              <a:latin typeface="微软雅黑" panose="020B0503020204020204" pitchFamily="34" charset="-122"/>
              <a:ea typeface="微软雅黑" panose="020B0503020204020204" pitchFamily="34" charset="-122"/>
            </a:rPr>
            <a:t>指导思想：自顶向下，逐步求精</a:t>
          </a:r>
          <a:endParaRPr lang="en-US" sz="1600" b="0" dirty="0">
            <a:solidFill>
              <a:schemeClr val="tx1"/>
            </a:solidFill>
            <a:latin typeface="微软雅黑" panose="020B0503020204020204" pitchFamily="34" charset="-122"/>
            <a:ea typeface="微软雅黑" panose="020B0503020204020204" pitchFamily="34" charset="-122"/>
          </a:endParaRPr>
        </a:p>
      </dgm:t>
    </dgm:pt>
    <dgm:pt modelId="{B4119DDA-6D39-4AF0-B651-2A8C3870AC3F}" type="parTrans" cxnId="{39852946-958D-43A4-83A8-0DDE900CCB55}">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8364329A-436D-4C32-9254-29CD60D0853F}" type="sibTrans" cxnId="{39852946-958D-43A4-83A8-0DDE900CCB55}">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1026C507-5CA2-4E29-87D7-30B97D42B87E}">
      <dgm:prSet phldrT="[Text]" custT="1"/>
      <dgm:spPr/>
      <dgm:t>
        <a:bodyPr/>
        <a:lstStyle/>
        <a:p>
          <a:r>
            <a:rPr lang="zh-CN" altLang="en-US" sz="1800" dirty="0" smtClean="0">
              <a:solidFill>
                <a:schemeClr val="tx1"/>
              </a:solidFill>
              <a:latin typeface="微软雅黑" panose="020B0503020204020204" pitchFamily="34" charset="-122"/>
              <a:ea typeface="微软雅黑" panose="020B0503020204020204" pitchFamily="34" charset="-122"/>
            </a:rPr>
            <a:t>面向数据结构的</a:t>
          </a:r>
          <a:r>
            <a:rPr lang="en-US" altLang="zh-CN" sz="1800" dirty="0" smtClean="0">
              <a:solidFill>
                <a:schemeClr val="tx1"/>
              </a:solidFill>
              <a:latin typeface="微软雅黑" panose="020B0503020204020204" pitchFamily="34" charset="-122"/>
              <a:ea typeface="微软雅黑" panose="020B0503020204020204" pitchFamily="34" charset="-122"/>
            </a:rPr>
            <a:t>Jackson</a:t>
          </a:r>
          <a:r>
            <a:rPr lang="zh-CN" altLang="en-US" sz="1800" dirty="0" smtClean="0">
              <a:solidFill>
                <a:schemeClr val="tx1"/>
              </a:solidFill>
              <a:latin typeface="微软雅黑" panose="020B0503020204020204" pitchFamily="34" charset="-122"/>
              <a:ea typeface="微软雅黑" panose="020B0503020204020204" pitchFamily="34" charset="-122"/>
            </a:rPr>
            <a:t>法</a:t>
          </a:r>
          <a:endParaRPr lang="en-US" sz="1800" dirty="0">
            <a:solidFill>
              <a:schemeClr val="tx1"/>
            </a:solidFill>
            <a:latin typeface="微软雅黑" panose="020B0503020204020204" pitchFamily="34" charset="-122"/>
            <a:ea typeface="微软雅黑" panose="020B0503020204020204" pitchFamily="34" charset="-122"/>
          </a:endParaRPr>
        </a:p>
      </dgm:t>
    </dgm:pt>
    <dgm:pt modelId="{AC29EB75-08AE-494A-AAB6-4E465F121B90}" type="parTrans" cxnId="{D3440C59-9583-4D3E-B70F-07BE443B110A}">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823EF111-C754-4426-9D62-2E61B9298796}" type="sibTrans" cxnId="{D3440C59-9583-4D3E-B70F-07BE443B110A}">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AD0713FA-BB98-4012-AE98-E98B6E0DDDE8}">
      <dgm:prSet phldrT="[Text]" custT="1"/>
      <dgm:spPr/>
      <dgm:t>
        <a:bodyPr/>
        <a:lstStyle/>
        <a:p>
          <a:pPr>
            <a:lnSpc>
              <a:spcPct val="80000"/>
            </a:lnSpc>
          </a:pPr>
          <a:r>
            <a:rPr lang="en-US" altLang="zh-CN" sz="1600" b="0" dirty="0" smtClean="0">
              <a:solidFill>
                <a:schemeClr val="tx1"/>
              </a:solidFill>
              <a:latin typeface="微软雅黑" panose="020B0503020204020204" pitchFamily="34" charset="-122"/>
              <a:ea typeface="微软雅黑" panose="020B0503020204020204" pitchFamily="34" charset="-122"/>
            </a:rPr>
            <a:t>JSP</a:t>
          </a:r>
          <a:r>
            <a:rPr lang="zh-CN" altLang="en-US" sz="1600" b="0" dirty="0" smtClean="0">
              <a:solidFill>
                <a:schemeClr val="tx1"/>
              </a:solidFill>
              <a:latin typeface="微软雅黑" panose="020B0503020204020204" pitchFamily="34" charset="-122"/>
              <a:ea typeface="微软雅黑" panose="020B0503020204020204" pitchFamily="34" charset="-122"/>
            </a:rPr>
            <a:t>：输入问题描述</a:t>
          </a:r>
          <a:r>
            <a:rPr lang="en-US" altLang="zh-CN" sz="1600" b="0" dirty="0" smtClean="0">
              <a:solidFill>
                <a:schemeClr val="tx1"/>
              </a:solidFill>
              <a:latin typeface="微软雅黑" panose="020B0503020204020204" pitchFamily="34" charset="-122"/>
              <a:ea typeface="微软雅黑" panose="020B0503020204020204" pitchFamily="34" charset="-122"/>
            </a:rPr>
            <a:t>,</a:t>
          </a:r>
          <a:r>
            <a:rPr lang="zh-CN" altLang="en-US" sz="1600" b="0" dirty="0" smtClean="0">
              <a:solidFill>
                <a:schemeClr val="tx1"/>
              </a:solidFill>
              <a:latin typeface="微软雅黑" panose="020B0503020204020204" pitchFamily="34" charset="-122"/>
              <a:ea typeface="微软雅黑" panose="020B0503020204020204" pitchFamily="34" charset="-122"/>
            </a:rPr>
            <a:t>输出数据结构</a:t>
          </a:r>
          <a:r>
            <a:rPr lang="en-US" altLang="zh-CN" sz="1600" b="0" dirty="0" smtClean="0">
              <a:solidFill>
                <a:schemeClr val="tx1"/>
              </a:solidFill>
              <a:latin typeface="微软雅黑" panose="020B0503020204020204" pitchFamily="34" charset="-122"/>
              <a:ea typeface="微软雅黑" panose="020B0503020204020204" pitchFamily="34" charset="-122"/>
            </a:rPr>
            <a:t>,</a:t>
          </a:r>
          <a:r>
            <a:rPr lang="zh-CN" altLang="en-US" sz="1600" b="0" dirty="0" smtClean="0">
              <a:solidFill>
                <a:schemeClr val="tx1"/>
              </a:solidFill>
              <a:latin typeface="微软雅黑" panose="020B0503020204020204" pitchFamily="34" charset="-122"/>
              <a:ea typeface="微软雅黑" panose="020B0503020204020204" pitchFamily="34" charset="-122"/>
            </a:rPr>
            <a:t>分析并推出程序结构</a:t>
          </a:r>
          <a:r>
            <a:rPr lang="en-US" altLang="zh-CN" sz="1600" b="0" dirty="0" smtClean="0">
              <a:solidFill>
                <a:schemeClr val="tx1"/>
              </a:solidFill>
              <a:latin typeface="微软雅黑" panose="020B0503020204020204" pitchFamily="34" charset="-122"/>
              <a:ea typeface="微软雅黑" panose="020B0503020204020204" pitchFamily="34" charset="-122"/>
            </a:rPr>
            <a:t>,</a:t>
          </a:r>
          <a:r>
            <a:rPr lang="zh-CN" altLang="en-US" sz="1600" b="0" dirty="0" smtClean="0">
              <a:solidFill>
                <a:schemeClr val="tx1"/>
              </a:solidFill>
              <a:latin typeface="微软雅黑" panose="020B0503020204020204" pitchFamily="34" charset="-122"/>
              <a:ea typeface="微软雅黑" panose="020B0503020204020204" pitchFamily="34" charset="-122"/>
            </a:rPr>
            <a:t>给出问题的软件过程描述</a:t>
          </a:r>
          <a:r>
            <a:rPr lang="en-US" altLang="zh-CN" sz="1600" b="0" dirty="0" smtClean="0">
              <a:solidFill>
                <a:schemeClr val="tx1"/>
              </a:solidFill>
              <a:latin typeface="微软雅黑" panose="020B0503020204020204" pitchFamily="34" charset="-122"/>
              <a:ea typeface="微软雅黑" panose="020B0503020204020204" pitchFamily="34" charset="-122"/>
            </a:rPr>
            <a:t>.</a:t>
          </a:r>
          <a:endParaRPr lang="en-US" sz="1600" b="0" dirty="0">
            <a:solidFill>
              <a:schemeClr val="tx1"/>
            </a:solidFill>
            <a:latin typeface="微软雅黑" panose="020B0503020204020204" pitchFamily="34" charset="-122"/>
            <a:ea typeface="微软雅黑" panose="020B0503020204020204" pitchFamily="34" charset="-122"/>
          </a:endParaRPr>
        </a:p>
      </dgm:t>
    </dgm:pt>
    <dgm:pt modelId="{605DDD63-43D9-4370-A40E-FB7CDE026571}" type="parTrans" cxnId="{31D53436-B06E-4E2D-9FB8-314B282FE88C}">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AB83C86D-E73B-4A7E-966A-472CCBECF0A6}" type="sibTrans" cxnId="{31D53436-B06E-4E2D-9FB8-314B282FE88C}">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9BC82C4C-9804-4F95-ADC3-4BDC8A84FE65}">
      <dgm:prSet phldrT="[Text]" custT="1"/>
      <dgm:spPr/>
      <dgm:t>
        <a:bodyPr/>
        <a:lstStyle/>
        <a:p>
          <a:r>
            <a:rPr lang="zh-CN" altLang="en-US" sz="1800" dirty="0" smtClean="0">
              <a:solidFill>
                <a:schemeClr val="tx1"/>
              </a:solidFill>
              <a:latin typeface="微软雅黑" panose="020B0503020204020204" pitchFamily="34" charset="-122"/>
              <a:ea typeface="微软雅黑" panose="020B0503020204020204" pitchFamily="34" charset="-122"/>
            </a:rPr>
            <a:t>支持程序开发的形式化法</a:t>
          </a:r>
          <a:endParaRPr lang="en-US" sz="1800" dirty="0">
            <a:solidFill>
              <a:schemeClr val="tx1"/>
            </a:solidFill>
            <a:latin typeface="微软雅黑" panose="020B0503020204020204" pitchFamily="34" charset="-122"/>
            <a:ea typeface="微软雅黑" panose="020B0503020204020204" pitchFamily="34" charset="-122"/>
          </a:endParaRPr>
        </a:p>
      </dgm:t>
    </dgm:pt>
    <dgm:pt modelId="{2AD8FBF6-8C12-4083-877F-92CF3DD368CE}" type="parTrans" cxnId="{7B2AC90D-B3F4-44BD-8768-93087EF8FED2}">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5BA78954-D6AC-4FEE-8373-D94B2BB2961B}" type="sibTrans" cxnId="{7B2AC90D-B3F4-44BD-8768-93087EF8FED2}">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59BB16C6-8E17-4DD6-BE89-3C6BD18D5715}">
      <dgm:prSet phldrT="[Text]" custT="1"/>
      <dgm:spPr/>
      <dgm:t>
        <a:bodyPr/>
        <a:lstStyle/>
        <a:p>
          <a:r>
            <a:rPr lang="zh-CN" altLang="en-US" sz="1600" b="0" dirty="0" smtClean="0">
              <a:solidFill>
                <a:schemeClr val="tx1"/>
              </a:solidFill>
              <a:latin typeface="微软雅黑" panose="020B0503020204020204" pitchFamily="34" charset="-122"/>
              <a:ea typeface="微软雅黑" panose="020B0503020204020204" pitchFamily="34" charset="-122"/>
            </a:rPr>
            <a:t>将软件系统当作模型来给予描述</a:t>
          </a:r>
          <a:r>
            <a:rPr lang="en-US" altLang="zh-CN" sz="1600" b="0" dirty="0" smtClean="0">
              <a:solidFill>
                <a:schemeClr val="tx1"/>
              </a:solidFill>
              <a:latin typeface="微软雅黑" panose="020B0503020204020204" pitchFamily="34" charset="-122"/>
              <a:ea typeface="微软雅黑" panose="020B0503020204020204" pitchFamily="34" charset="-122"/>
            </a:rPr>
            <a:t>,</a:t>
          </a:r>
          <a:r>
            <a:rPr lang="zh-CN" altLang="en-US" sz="1600" b="0" dirty="0" smtClean="0">
              <a:solidFill>
                <a:schemeClr val="tx1"/>
              </a:solidFill>
              <a:latin typeface="微软雅黑" panose="020B0503020204020204" pitchFamily="34" charset="-122"/>
              <a:ea typeface="微软雅黑" panose="020B0503020204020204" pitchFamily="34" charset="-122"/>
            </a:rPr>
            <a:t>把软件的输入</a:t>
          </a:r>
          <a:r>
            <a:rPr lang="en-US" altLang="zh-CN" sz="1600" b="0" dirty="0" smtClean="0">
              <a:solidFill>
                <a:schemeClr val="tx1"/>
              </a:solidFill>
              <a:latin typeface="微软雅黑" panose="020B0503020204020204" pitchFamily="34" charset="-122"/>
              <a:ea typeface="微软雅黑" panose="020B0503020204020204" pitchFamily="34" charset="-122"/>
            </a:rPr>
            <a:t>,</a:t>
          </a:r>
          <a:r>
            <a:rPr lang="zh-CN" altLang="en-US" sz="1600" b="0" dirty="0" smtClean="0">
              <a:solidFill>
                <a:schemeClr val="tx1"/>
              </a:solidFill>
              <a:latin typeface="微软雅黑" panose="020B0503020204020204" pitchFamily="34" charset="-122"/>
              <a:ea typeface="微软雅黑" panose="020B0503020204020204" pitchFamily="34" charset="-122"/>
            </a:rPr>
            <a:t>输出看作模型对象</a:t>
          </a:r>
          <a:r>
            <a:rPr lang="en-US" altLang="zh-CN" sz="1600" b="0" dirty="0" smtClean="0">
              <a:solidFill>
                <a:schemeClr val="tx1"/>
              </a:solidFill>
              <a:latin typeface="微软雅黑" panose="020B0503020204020204" pitchFamily="34" charset="-122"/>
              <a:ea typeface="微软雅黑" panose="020B0503020204020204" pitchFamily="34" charset="-122"/>
            </a:rPr>
            <a:t>,</a:t>
          </a:r>
          <a:r>
            <a:rPr lang="zh-CN" altLang="en-US" sz="1600" b="0" dirty="0" smtClean="0">
              <a:solidFill>
                <a:schemeClr val="tx1"/>
              </a:solidFill>
              <a:latin typeface="微软雅黑" panose="020B0503020204020204" pitchFamily="34" charset="-122"/>
              <a:ea typeface="微软雅黑" panose="020B0503020204020204" pitchFamily="34" charset="-122"/>
            </a:rPr>
            <a:t>把这些对象在计算机内的状态看作该模型在对象上的操作 </a:t>
          </a:r>
          <a:endParaRPr lang="en-US" sz="1600" b="0" dirty="0">
            <a:solidFill>
              <a:schemeClr val="tx1"/>
            </a:solidFill>
            <a:latin typeface="微软雅黑" panose="020B0503020204020204" pitchFamily="34" charset="-122"/>
            <a:ea typeface="微软雅黑" panose="020B0503020204020204" pitchFamily="34" charset="-122"/>
          </a:endParaRPr>
        </a:p>
      </dgm:t>
    </dgm:pt>
    <dgm:pt modelId="{78FB90FD-7817-407E-8998-366C78DDA181}" type="parTrans" cxnId="{424B46BA-40A1-4CC9-8AFC-A3A7F1FCB1AD}">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70DFB0A9-5876-4C9B-AEF4-1270B44C974F}" type="sibTrans" cxnId="{424B46BA-40A1-4CC9-8AFC-A3A7F1FCB1AD}">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B88B55A1-5CCD-499D-9C62-93FE0749E8BE}">
      <dgm:prSet phldrT="[Text]" custT="1"/>
      <dgm:spPr/>
      <dgm:t>
        <a:bodyPr/>
        <a:lstStyle/>
        <a:p>
          <a:r>
            <a:rPr lang="en-US" sz="1800" dirty="0" err="1" smtClean="0">
              <a:solidFill>
                <a:schemeClr val="tx1"/>
              </a:solidFill>
              <a:latin typeface="微软雅黑" panose="020B0503020204020204" pitchFamily="34" charset="-122"/>
              <a:ea typeface="微软雅黑" panose="020B0503020204020204" pitchFamily="34" charset="-122"/>
            </a:rPr>
            <a:t>面向对象</a:t>
          </a:r>
          <a:r>
            <a:rPr lang="zh-CN" altLang="en-US" sz="1800" dirty="0" smtClean="0">
              <a:solidFill>
                <a:schemeClr val="tx1"/>
              </a:solidFill>
              <a:latin typeface="微软雅黑" panose="020B0503020204020204" pitchFamily="34" charset="-122"/>
              <a:ea typeface="微软雅黑" panose="020B0503020204020204" pitchFamily="34" charset="-122"/>
            </a:rPr>
            <a:t>的</a:t>
          </a:r>
          <a:r>
            <a:rPr lang="en-US" sz="1800" dirty="0" err="1" smtClean="0">
              <a:solidFill>
                <a:schemeClr val="tx1"/>
              </a:solidFill>
              <a:latin typeface="微软雅黑" panose="020B0503020204020204" pitchFamily="34" charset="-122"/>
              <a:ea typeface="微软雅黑" panose="020B0503020204020204" pitchFamily="34" charset="-122"/>
            </a:rPr>
            <a:t>开发方法</a:t>
          </a:r>
          <a:endParaRPr lang="en-US" sz="1800" dirty="0">
            <a:solidFill>
              <a:schemeClr val="tx1"/>
            </a:solidFill>
            <a:latin typeface="微软雅黑" panose="020B0503020204020204" pitchFamily="34" charset="-122"/>
            <a:ea typeface="微软雅黑" panose="020B0503020204020204" pitchFamily="34" charset="-122"/>
          </a:endParaRPr>
        </a:p>
      </dgm:t>
    </dgm:pt>
    <dgm:pt modelId="{05B3FB23-62B1-4563-88E2-6CE4BA10D978}" type="parTrans" cxnId="{6EA614BB-F031-4567-AE5E-1C995E2FE42D}">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D3665269-7853-46ED-B539-DB774B90EDFF}" type="sibTrans" cxnId="{6EA614BB-F031-4567-AE5E-1C995E2FE42D}">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84786BD6-0A49-47D9-B9D2-C161C5C84F75}">
      <dgm:prSet phldrT="[Text]" custT="1"/>
      <dgm:spPr/>
      <dgm:t>
        <a:bodyPr/>
        <a:lstStyle/>
        <a:p>
          <a:r>
            <a:rPr lang="zh-CN" altLang="en-US" sz="1600" b="0" dirty="0" smtClean="0">
              <a:solidFill>
                <a:schemeClr val="tx1"/>
              </a:solidFill>
              <a:latin typeface="微软雅黑" panose="020B0503020204020204" pitchFamily="34" charset="-122"/>
              <a:ea typeface="微软雅黑" panose="020B0503020204020204" pitchFamily="34" charset="-122"/>
            </a:rPr>
            <a:t>尽可能按照人类认识世界的方法和思维方式来分析和解决问题</a:t>
          </a:r>
          <a:endParaRPr lang="en-US" sz="1600" b="0" dirty="0">
            <a:solidFill>
              <a:schemeClr val="tx1"/>
            </a:solidFill>
            <a:latin typeface="微软雅黑" panose="020B0503020204020204" pitchFamily="34" charset="-122"/>
            <a:ea typeface="微软雅黑" panose="020B0503020204020204" pitchFamily="34" charset="-122"/>
          </a:endParaRPr>
        </a:p>
      </dgm:t>
    </dgm:pt>
    <dgm:pt modelId="{09674F82-305F-4EE3-A0DF-3DBCAD3D4F81}" type="parTrans" cxnId="{D9642E07-6174-4476-92EF-8682CD176A0A}">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DFBD6D3A-943B-44EA-ADDA-56B87E228B1A}" type="sibTrans" cxnId="{D9642E07-6174-4476-92EF-8682CD176A0A}">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1E8B5BA1-9819-481D-A15D-523A12E095FF}">
      <dgm:prSet phldrT="[Text]" custT="1"/>
      <dgm:spPr/>
      <dgm:t>
        <a:bodyPr/>
        <a:lstStyle/>
        <a:p>
          <a:pPr>
            <a:lnSpc>
              <a:spcPct val="80000"/>
            </a:lnSpc>
          </a:pPr>
          <a:r>
            <a:rPr lang="zh-CN" altLang="en-US" sz="1600" b="0" dirty="0" smtClean="0">
              <a:solidFill>
                <a:schemeClr val="tx1"/>
              </a:solidFill>
              <a:latin typeface="微软雅黑" panose="020B0503020204020204" pitchFamily="34" charset="-122"/>
              <a:ea typeface="微软雅黑" panose="020B0503020204020204" pitchFamily="34" charset="-122"/>
            </a:rPr>
            <a:t>基本原则：功能的分解与抽象</a:t>
          </a:r>
          <a:endParaRPr lang="en-US" sz="1600" b="0" dirty="0">
            <a:solidFill>
              <a:schemeClr val="tx1"/>
            </a:solidFill>
            <a:latin typeface="微软雅黑" panose="020B0503020204020204" pitchFamily="34" charset="-122"/>
            <a:ea typeface="微软雅黑" panose="020B0503020204020204" pitchFamily="34" charset="-122"/>
          </a:endParaRPr>
        </a:p>
      </dgm:t>
    </dgm:pt>
    <dgm:pt modelId="{A3374EBD-EC69-4398-9CB0-29667741F5E9}" type="parTrans" cxnId="{B0242A44-BB55-442A-88AD-F5F3A79963C2}">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EE8C12B6-9A0A-4686-AC48-13B70E7FB5A4}" type="sibTrans" cxnId="{B0242A44-BB55-442A-88AD-F5F3A79963C2}">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ADC3C599-F0A2-4EF7-9368-A5B4E5258A5F}">
      <dgm:prSet phldrT="[Text]" custT="1"/>
      <dgm:spPr/>
      <dgm:t>
        <a:bodyPr/>
        <a:lstStyle/>
        <a:p>
          <a:pPr>
            <a:lnSpc>
              <a:spcPct val="80000"/>
            </a:lnSpc>
          </a:pPr>
          <a:r>
            <a:rPr lang="zh-CN" altLang="en-US" sz="1600" b="0" dirty="0" smtClean="0">
              <a:solidFill>
                <a:schemeClr val="tx1"/>
              </a:solidFill>
              <a:latin typeface="微软雅黑" panose="020B0503020204020204" pitchFamily="34" charset="-122"/>
              <a:ea typeface="微软雅黑" panose="020B0503020204020204" pitchFamily="34" charset="-122"/>
            </a:rPr>
            <a:t>适合于数据处理领域的问题</a:t>
          </a:r>
          <a:endParaRPr lang="en-US" sz="1600" b="0" dirty="0">
            <a:solidFill>
              <a:schemeClr val="tx1"/>
            </a:solidFill>
            <a:latin typeface="微软雅黑" panose="020B0503020204020204" pitchFamily="34" charset="-122"/>
            <a:ea typeface="微软雅黑" panose="020B0503020204020204" pitchFamily="34" charset="-122"/>
          </a:endParaRPr>
        </a:p>
      </dgm:t>
    </dgm:pt>
    <dgm:pt modelId="{4F2B3A54-8CA3-4FE0-9C3F-F7E81BD4896D}" type="parTrans" cxnId="{48FF0C61-5985-490A-B22F-AC7AE01C3AFE}">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C19C40F5-5E54-4852-99D8-10CA22C33F73}" type="sibTrans" cxnId="{48FF0C61-5985-490A-B22F-AC7AE01C3AFE}">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3333FE2A-A13A-40AD-8041-F3F2F4320F89}">
      <dgm:prSet custT="1"/>
      <dgm:spPr/>
      <dgm:t>
        <a:bodyPr/>
        <a:lstStyle/>
        <a:p>
          <a:r>
            <a:rPr lang="zh-CN" altLang="en-US" sz="1600" b="0" dirty="0" smtClean="0">
              <a:solidFill>
                <a:schemeClr val="tx1"/>
              </a:solidFill>
              <a:latin typeface="微软雅黑" panose="020B0503020204020204" pitchFamily="34" charset="-122"/>
              <a:ea typeface="微软雅黑" panose="020B0503020204020204" pitchFamily="34" charset="-122"/>
            </a:rPr>
            <a:t>包括面向对象分析</a:t>
          </a:r>
          <a:r>
            <a:rPr lang="en-US" altLang="zh-CN" sz="1600" b="0" dirty="0" smtClean="0">
              <a:solidFill>
                <a:schemeClr val="tx1"/>
              </a:solidFill>
              <a:latin typeface="微软雅黑" panose="020B0503020204020204" pitchFamily="34" charset="-122"/>
              <a:ea typeface="微软雅黑" panose="020B0503020204020204" pitchFamily="34" charset="-122"/>
            </a:rPr>
            <a:t>,</a:t>
          </a:r>
          <a:r>
            <a:rPr lang="zh-CN" altLang="en-US" sz="1600" b="0" dirty="0" smtClean="0">
              <a:solidFill>
                <a:schemeClr val="tx1"/>
              </a:solidFill>
              <a:latin typeface="微软雅黑" panose="020B0503020204020204" pitchFamily="34" charset="-122"/>
              <a:ea typeface="微软雅黑" panose="020B0503020204020204" pitchFamily="34" charset="-122"/>
            </a:rPr>
            <a:t>面向对象设计</a:t>
          </a:r>
          <a:r>
            <a:rPr lang="en-US" altLang="zh-CN" sz="1600" b="0" dirty="0" smtClean="0">
              <a:solidFill>
                <a:schemeClr val="tx1"/>
              </a:solidFill>
              <a:latin typeface="微软雅黑" panose="020B0503020204020204" pitchFamily="34" charset="-122"/>
              <a:ea typeface="微软雅黑" panose="020B0503020204020204" pitchFamily="34" charset="-122"/>
            </a:rPr>
            <a:t>,</a:t>
          </a:r>
          <a:r>
            <a:rPr lang="zh-CN" altLang="en-US" sz="1600" b="0" dirty="0" smtClean="0">
              <a:solidFill>
                <a:schemeClr val="tx1"/>
              </a:solidFill>
              <a:latin typeface="微软雅黑" panose="020B0503020204020204" pitchFamily="34" charset="-122"/>
              <a:ea typeface="微软雅黑" panose="020B0503020204020204" pitchFamily="34" charset="-122"/>
            </a:rPr>
            <a:t>面向对象实现 </a:t>
          </a:r>
        </a:p>
      </dgm:t>
    </dgm:pt>
    <dgm:pt modelId="{D01CC5BA-3023-4C41-AF83-643966E5A047}" type="parTrans" cxnId="{49058406-9B0C-46DC-B53F-04331C82B068}">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E7F7D9F3-EE8A-4197-A6B8-D8292245A60C}" type="sibTrans" cxnId="{49058406-9B0C-46DC-B53F-04331C82B068}">
      <dgm:prSet/>
      <dgm:spPr/>
      <dgm:t>
        <a:bodyPr/>
        <a:lstStyle/>
        <a:p>
          <a:endParaRPr lang="en-US">
            <a:solidFill>
              <a:schemeClr val="tx1"/>
            </a:solidFill>
            <a:latin typeface="微软雅黑" panose="020B0503020204020204" pitchFamily="34" charset="-122"/>
            <a:ea typeface="微软雅黑" panose="020B0503020204020204" pitchFamily="34" charset="-122"/>
          </a:endParaRPr>
        </a:p>
      </dgm:t>
    </dgm:pt>
    <dgm:pt modelId="{68BD2B99-EE03-4615-AC09-54A551ED4812}">
      <dgm:prSet phldrT="[Text]" custT="1"/>
      <dgm:spPr/>
      <dgm:t>
        <a:bodyPr/>
        <a:lstStyle/>
        <a:p>
          <a:pPr>
            <a:lnSpc>
              <a:spcPct val="80000"/>
            </a:lnSpc>
          </a:pPr>
          <a:r>
            <a:rPr lang="en-US" altLang="zh-CN" sz="1600" b="0" dirty="0" smtClean="0">
              <a:solidFill>
                <a:schemeClr val="tx1"/>
              </a:solidFill>
              <a:latin typeface="微软雅黑" panose="020B0503020204020204" pitchFamily="34" charset="-122"/>
              <a:ea typeface="微软雅黑" panose="020B0503020204020204" pitchFamily="34" charset="-122"/>
            </a:rPr>
            <a:t>JSD</a:t>
          </a:r>
          <a:r>
            <a:rPr lang="zh-CN" altLang="en-US" sz="1600" b="0" dirty="0" smtClean="0">
              <a:solidFill>
                <a:schemeClr val="tx1"/>
              </a:solidFill>
              <a:latin typeface="微软雅黑" panose="020B0503020204020204" pitchFamily="34" charset="-122"/>
              <a:ea typeface="微软雅黑" panose="020B0503020204020204" pitchFamily="34" charset="-122"/>
            </a:rPr>
            <a:t>：建立现实世界的模型</a:t>
          </a:r>
          <a:r>
            <a:rPr lang="en-US" altLang="zh-CN" sz="1600" b="0" dirty="0" smtClean="0">
              <a:solidFill>
                <a:schemeClr val="tx1"/>
              </a:solidFill>
              <a:latin typeface="微软雅黑" panose="020B0503020204020204" pitchFamily="34" charset="-122"/>
              <a:ea typeface="微软雅黑" panose="020B0503020204020204" pitchFamily="34" charset="-122"/>
            </a:rPr>
            <a:t>,</a:t>
          </a:r>
          <a:r>
            <a:rPr lang="zh-CN" altLang="en-US" sz="1600" b="0" dirty="0" smtClean="0">
              <a:solidFill>
                <a:schemeClr val="tx1"/>
              </a:solidFill>
              <a:latin typeface="微软雅黑" panose="020B0503020204020204" pitchFamily="34" charset="-122"/>
              <a:ea typeface="微软雅黑" panose="020B0503020204020204" pitchFamily="34" charset="-122"/>
            </a:rPr>
            <a:t>确定系统的功能需求</a:t>
          </a:r>
          <a:r>
            <a:rPr lang="en-US" altLang="zh-CN" sz="1600" b="0" dirty="0" smtClean="0">
              <a:solidFill>
                <a:schemeClr val="tx1"/>
              </a:solidFill>
              <a:latin typeface="微软雅黑" panose="020B0503020204020204" pitchFamily="34" charset="-122"/>
              <a:ea typeface="微软雅黑" panose="020B0503020204020204" pitchFamily="34" charset="-122"/>
            </a:rPr>
            <a:t>.</a:t>
          </a:r>
          <a:endParaRPr lang="en-US" sz="1600" b="0" dirty="0">
            <a:solidFill>
              <a:schemeClr val="tx1"/>
            </a:solidFill>
            <a:latin typeface="微软雅黑" panose="020B0503020204020204" pitchFamily="34" charset="-122"/>
            <a:ea typeface="微软雅黑" panose="020B0503020204020204" pitchFamily="34" charset="-122"/>
          </a:endParaRPr>
        </a:p>
      </dgm:t>
    </dgm:pt>
    <dgm:pt modelId="{2A99AFE0-8125-4F95-A77D-EED87497A6CB}" type="parTrans" cxnId="{E990F1BE-99B0-4C01-ACD7-703A298A9629}">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C56B02F-BA49-4D32-B1C8-C50FE8ED6FEE}" type="sibTrans" cxnId="{E990F1BE-99B0-4C01-ACD7-703A298A9629}">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9A5214F-523F-4386-81CE-06928E27BAAE}" type="pres">
      <dgm:prSet presAssocID="{B3AAFB52-E200-4D59-B9B6-B646DECD7C40}" presName="Name0" presStyleCnt="0">
        <dgm:presLayoutVars>
          <dgm:dir/>
          <dgm:animLvl val="lvl"/>
          <dgm:resizeHandles val="exact"/>
        </dgm:presLayoutVars>
      </dgm:prSet>
      <dgm:spPr/>
      <dgm:t>
        <a:bodyPr/>
        <a:lstStyle/>
        <a:p>
          <a:endParaRPr lang="en-US"/>
        </a:p>
      </dgm:t>
    </dgm:pt>
    <dgm:pt modelId="{CE299373-C2EB-40FC-8E85-498FC5DF38AA}" type="pres">
      <dgm:prSet presAssocID="{F16805E9-C292-44AA-BB57-6ECEAEA331F1}" presName="linNode" presStyleCnt="0"/>
      <dgm:spPr/>
      <dgm:t>
        <a:bodyPr/>
        <a:lstStyle/>
        <a:p>
          <a:endParaRPr lang="zh-CN" altLang="en-US"/>
        </a:p>
      </dgm:t>
    </dgm:pt>
    <dgm:pt modelId="{DAA37940-AC0C-4B92-A686-85BAE2C19B68}" type="pres">
      <dgm:prSet presAssocID="{F16805E9-C292-44AA-BB57-6ECEAEA331F1}" presName="parentText" presStyleLbl="node1" presStyleIdx="0" presStyleCnt="4" custScaleX="60782">
        <dgm:presLayoutVars>
          <dgm:chMax val="1"/>
          <dgm:bulletEnabled val="1"/>
        </dgm:presLayoutVars>
      </dgm:prSet>
      <dgm:spPr/>
      <dgm:t>
        <a:bodyPr/>
        <a:lstStyle/>
        <a:p>
          <a:endParaRPr lang="en-US"/>
        </a:p>
      </dgm:t>
    </dgm:pt>
    <dgm:pt modelId="{7F731294-1033-4BC7-89C2-CF29CBCB5CA0}" type="pres">
      <dgm:prSet presAssocID="{F16805E9-C292-44AA-BB57-6ECEAEA331F1}" presName="descendantText" presStyleLbl="alignAccFollowNode1" presStyleIdx="0" presStyleCnt="4" custScaleX="114951" custLinFactNeighborX="1889" custLinFactNeighborY="-3494">
        <dgm:presLayoutVars>
          <dgm:bulletEnabled val="1"/>
        </dgm:presLayoutVars>
      </dgm:prSet>
      <dgm:spPr/>
      <dgm:t>
        <a:bodyPr/>
        <a:lstStyle/>
        <a:p>
          <a:endParaRPr lang="en-US"/>
        </a:p>
      </dgm:t>
    </dgm:pt>
    <dgm:pt modelId="{0F5A47D8-422F-4CA1-AE06-95A49768A916}" type="pres">
      <dgm:prSet presAssocID="{AB50743D-893A-4C21-8C1A-8A860CC345D0}" presName="sp" presStyleCnt="0"/>
      <dgm:spPr/>
      <dgm:t>
        <a:bodyPr/>
        <a:lstStyle/>
        <a:p>
          <a:endParaRPr lang="zh-CN" altLang="en-US"/>
        </a:p>
      </dgm:t>
    </dgm:pt>
    <dgm:pt modelId="{A79F467D-C0B9-40F3-B6FF-5F5A108CCE57}" type="pres">
      <dgm:prSet presAssocID="{1026C507-5CA2-4E29-87D7-30B97D42B87E}" presName="linNode" presStyleCnt="0"/>
      <dgm:spPr/>
      <dgm:t>
        <a:bodyPr/>
        <a:lstStyle/>
        <a:p>
          <a:endParaRPr lang="zh-CN" altLang="en-US"/>
        </a:p>
      </dgm:t>
    </dgm:pt>
    <dgm:pt modelId="{148B3B69-A8DD-42DE-AA80-DC777F242B5F}" type="pres">
      <dgm:prSet presAssocID="{1026C507-5CA2-4E29-87D7-30B97D42B87E}" presName="parentText" presStyleLbl="node1" presStyleIdx="1" presStyleCnt="4" custScaleX="60782">
        <dgm:presLayoutVars>
          <dgm:chMax val="1"/>
          <dgm:bulletEnabled val="1"/>
        </dgm:presLayoutVars>
      </dgm:prSet>
      <dgm:spPr/>
      <dgm:t>
        <a:bodyPr/>
        <a:lstStyle/>
        <a:p>
          <a:endParaRPr lang="en-US"/>
        </a:p>
      </dgm:t>
    </dgm:pt>
    <dgm:pt modelId="{6D4900ED-3C8D-497F-9607-3CB799474C67}" type="pres">
      <dgm:prSet presAssocID="{1026C507-5CA2-4E29-87D7-30B97D42B87E}" presName="descendantText" presStyleLbl="alignAccFollowNode1" presStyleIdx="1" presStyleCnt="4" custScaleX="114951" custLinFactNeighborX="1889" custLinFactNeighborY="-3494">
        <dgm:presLayoutVars>
          <dgm:bulletEnabled val="1"/>
        </dgm:presLayoutVars>
      </dgm:prSet>
      <dgm:spPr/>
      <dgm:t>
        <a:bodyPr/>
        <a:lstStyle/>
        <a:p>
          <a:endParaRPr lang="en-US"/>
        </a:p>
      </dgm:t>
    </dgm:pt>
    <dgm:pt modelId="{DB0B3CE8-39F0-4033-BE6E-1829628F0EBF}" type="pres">
      <dgm:prSet presAssocID="{823EF111-C754-4426-9D62-2E61B9298796}" presName="sp" presStyleCnt="0"/>
      <dgm:spPr/>
      <dgm:t>
        <a:bodyPr/>
        <a:lstStyle/>
        <a:p>
          <a:endParaRPr lang="zh-CN" altLang="en-US"/>
        </a:p>
      </dgm:t>
    </dgm:pt>
    <dgm:pt modelId="{F645E96E-1ACA-4C7C-A13B-37793FCF4F02}" type="pres">
      <dgm:prSet presAssocID="{9BC82C4C-9804-4F95-ADC3-4BDC8A84FE65}" presName="linNode" presStyleCnt="0"/>
      <dgm:spPr/>
      <dgm:t>
        <a:bodyPr/>
        <a:lstStyle/>
        <a:p>
          <a:endParaRPr lang="zh-CN" altLang="en-US"/>
        </a:p>
      </dgm:t>
    </dgm:pt>
    <dgm:pt modelId="{D3A65190-B515-47A8-8648-35E7EBB76DAA}" type="pres">
      <dgm:prSet presAssocID="{9BC82C4C-9804-4F95-ADC3-4BDC8A84FE65}" presName="parentText" presStyleLbl="node1" presStyleIdx="2" presStyleCnt="4" custScaleX="60782">
        <dgm:presLayoutVars>
          <dgm:chMax val="1"/>
          <dgm:bulletEnabled val="1"/>
        </dgm:presLayoutVars>
      </dgm:prSet>
      <dgm:spPr/>
      <dgm:t>
        <a:bodyPr/>
        <a:lstStyle/>
        <a:p>
          <a:endParaRPr lang="en-US"/>
        </a:p>
      </dgm:t>
    </dgm:pt>
    <dgm:pt modelId="{7FCEA117-761F-4338-B21C-61B619F81723}" type="pres">
      <dgm:prSet presAssocID="{9BC82C4C-9804-4F95-ADC3-4BDC8A84FE65}" presName="descendantText" presStyleLbl="alignAccFollowNode1" presStyleIdx="2" presStyleCnt="4" custScaleX="114951" custLinFactNeighborX="1889" custLinFactNeighborY="-3494">
        <dgm:presLayoutVars>
          <dgm:bulletEnabled val="1"/>
        </dgm:presLayoutVars>
      </dgm:prSet>
      <dgm:spPr/>
      <dgm:t>
        <a:bodyPr/>
        <a:lstStyle/>
        <a:p>
          <a:endParaRPr lang="en-US"/>
        </a:p>
      </dgm:t>
    </dgm:pt>
    <dgm:pt modelId="{8DBC8347-44C8-46F7-91E4-C38FF77C88DF}" type="pres">
      <dgm:prSet presAssocID="{5BA78954-D6AC-4FEE-8373-D94B2BB2961B}" presName="sp" presStyleCnt="0"/>
      <dgm:spPr/>
      <dgm:t>
        <a:bodyPr/>
        <a:lstStyle/>
        <a:p>
          <a:endParaRPr lang="zh-CN" altLang="en-US"/>
        </a:p>
      </dgm:t>
    </dgm:pt>
    <dgm:pt modelId="{A50C4EC3-DB52-409E-B396-380B2C6AA71C}" type="pres">
      <dgm:prSet presAssocID="{B88B55A1-5CCD-499D-9C62-93FE0749E8BE}" presName="linNode" presStyleCnt="0"/>
      <dgm:spPr/>
      <dgm:t>
        <a:bodyPr/>
        <a:lstStyle/>
        <a:p>
          <a:endParaRPr lang="zh-CN" altLang="en-US"/>
        </a:p>
      </dgm:t>
    </dgm:pt>
    <dgm:pt modelId="{80B87F76-76B2-4A78-94A3-3120F52352B9}" type="pres">
      <dgm:prSet presAssocID="{B88B55A1-5CCD-499D-9C62-93FE0749E8BE}" presName="parentText" presStyleLbl="node1" presStyleIdx="3" presStyleCnt="4" custScaleX="60782">
        <dgm:presLayoutVars>
          <dgm:chMax val="1"/>
          <dgm:bulletEnabled val="1"/>
        </dgm:presLayoutVars>
      </dgm:prSet>
      <dgm:spPr/>
      <dgm:t>
        <a:bodyPr/>
        <a:lstStyle/>
        <a:p>
          <a:endParaRPr lang="en-US"/>
        </a:p>
      </dgm:t>
    </dgm:pt>
    <dgm:pt modelId="{ABE86C5A-C29C-4E9E-9295-C4CFE0391794}" type="pres">
      <dgm:prSet presAssocID="{B88B55A1-5CCD-499D-9C62-93FE0749E8BE}" presName="descendantText" presStyleLbl="alignAccFollowNode1" presStyleIdx="3" presStyleCnt="4" custScaleX="114951" custLinFactNeighborX="1889" custLinFactNeighborY="-3494">
        <dgm:presLayoutVars>
          <dgm:bulletEnabled val="1"/>
        </dgm:presLayoutVars>
      </dgm:prSet>
      <dgm:spPr/>
      <dgm:t>
        <a:bodyPr/>
        <a:lstStyle/>
        <a:p>
          <a:endParaRPr lang="en-US"/>
        </a:p>
      </dgm:t>
    </dgm:pt>
  </dgm:ptLst>
  <dgm:cxnLst>
    <dgm:cxn modelId="{48FF0C61-5985-490A-B22F-AC7AE01C3AFE}" srcId="{F16805E9-C292-44AA-BB57-6ECEAEA331F1}" destId="{ADC3C599-F0A2-4EF7-9368-A5B4E5258A5F}" srcOrd="2" destOrd="0" parTransId="{4F2B3A54-8CA3-4FE0-9C3F-F7E81BD4896D}" sibTransId="{C19C40F5-5E54-4852-99D8-10CA22C33F73}"/>
    <dgm:cxn modelId="{3D305E10-1225-4F90-9A20-08CEF1216226}" type="presOf" srcId="{B3AAFB52-E200-4D59-B9B6-B646DECD7C40}" destId="{39A5214F-523F-4386-81CE-06928E27BAAE}" srcOrd="0" destOrd="0" presId="urn:microsoft.com/office/officeart/2005/8/layout/vList5"/>
    <dgm:cxn modelId="{A8BBFF26-A307-452A-8A8B-B407A9F8F545}" srcId="{B3AAFB52-E200-4D59-B9B6-B646DECD7C40}" destId="{F16805E9-C292-44AA-BB57-6ECEAEA331F1}" srcOrd="0" destOrd="0" parTransId="{67E154CA-74EB-4665-8F9C-7B6CE1FEB327}" sibTransId="{AB50743D-893A-4C21-8C1A-8A860CC345D0}"/>
    <dgm:cxn modelId="{B0242A44-BB55-442A-88AD-F5F3A79963C2}" srcId="{F16805E9-C292-44AA-BB57-6ECEAEA331F1}" destId="{1E8B5BA1-9819-481D-A15D-523A12E095FF}" srcOrd="1" destOrd="0" parTransId="{A3374EBD-EC69-4398-9CB0-29667741F5E9}" sibTransId="{EE8C12B6-9A0A-4686-AC48-13B70E7FB5A4}"/>
    <dgm:cxn modelId="{E990F1BE-99B0-4C01-ACD7-703A298A9629}" srcId="{1026C507-5CA2-4E29-87D7-30B97D42B87E}" destId="{68BD2B99-EE03-4615-AC09-54A551ED4812}" srcOrd="1" destOrd="0" parTransId="{2A99AFE0-8125-4F95-A77D-EED87497A6CB}" sibTransId="{AC56B02F-BA49-4D32-B1C8-C50FE8ED6FEE}"/>
    <dgm:cxn modelId="{E3B58A31-0040-4A28-8E23-72AB28145F6C}" type="presOf" srcId="{68BD2B99-EE03-4615-AC09-54A551ED4812}" destId="{6D4900ED-3C8D-497F-9607-3CB799474C67}" srcOrd="0" destOrd="1" presId="urn:microsoft.com/office/officeart/2005/8/layout/vList5"/>
    <dgm:cxn modelId="{87F47D18-93A6-4A18-B235-2E56FD370BE7}" type="presOf" srcId="{AD0713FA-BB98-4012-AE98-E98B6E0DDDE8}" destId="{6D4900ED-3C8D-497F-9607-3CB799474C67}" srcOrd="0" destOrd="0" presId="urn:microsoft.com/office/officeart/2005/8/layout/vList5"/>
    <dgm:cxn modelId="{393D1E73-CC0A-4AB0-8BB6-4587474EE366}" type="presOf" srcId="{F16805E9-C292-44AA-BB57-6ECEAEA331F1}" destId="{DAA37940-AC0C-4B92-A686-85BAE2C19B68}" srcOrd="0" destOrd="0" presId="urn:microsoft.com/office/officeart/2005/8/layout/vList5"/>
    <dgm:cxn modelId="{6EA614BB-F031-4567-AE5E-1C995E2FE42D}" srcId="{B3AAFB52-E200-4D59-B9B6-B646DECD7C40}" destId="{B88B55A1-5CCD-499D-9C62-93FE0749E8BE}" srcOrd="3" destOrd="0" parTransId="{05B3FB23-62B1-4563-88E2-6CE4BA10D978}" sibTransId="{D3665269-7853-46ED-B539-DB774B90EDFF}"/>
    <dgm:cxn modelId="{4BFCE69E-68C4-4221-B818-A2B8E1DFC0F3}" type="presOf" srcId="{AC866921-4C01-4225-B532-4AA4E25664CD}" destId="{7F731294-1033-4BC7-89C2-CF29CBCB5CA0}" srcOrd="0" destOrd="0" presId="urn:microsoft.com/office/officeart/2005/8/layout/vList5"/>
    <dgm:cxn modelId="{39852946-958D-43A4-83A8-0DDE900CCB55}" srcId="{F16805E9-C292-44AA-BB57-6ECEAEA331F1}" destId="{AC866921-4C01-4225-B532-4AA4E25664CD}" srcOrd="0" destOrd="0" parTransId="{B4119DDA-6D39-4AF0-B651-2A8C3870AC3F}" sibTransId="{8364329A-436D-4C32-9254-29CD60D0853F}"/>
    <dgm:cxn modelId="{3A07F227-0122-46FD-9680-EAD80ED1AB1A}" type="presOf" srcId="{B88B55A1-5CCD-499D-9C62-93FE0749E8BE}" destId="{80B87F76-76B2-4A78-94A3-3120F52352B9}" srcOrd="0" destOrd="0" presId="urn:microsoft.com/office/officeart/2005/8/layout/vList5"/>
    <dgm:cxn modelId="{31D53436-B06E-4E2D-9FB8-314B282FE88C}" srcId="{1026C507-5CA2-4E29-87D7-30B97D42B87E}" destId="{AD0713FA-BB98-4012-AE98-E98B6E0DDDE8}" srcOrd="0" destOrd="0" parTransId="{605DDD63-43D9-4370-A40E-FB7CDE026571}" sibTransId="{AB83C86D-E73B-4A7E-966A-472CCBECF0A6}"/>
    <dgm:cxn modelId="{C9D92641-7373-4333-BD96-5750A317CAC2}" type="presOf" srcId="{ADC3C599-F0A2-4EF7-9368-A5B4E5258A5F}" destId="{7F731294-1033-4BC7-89C2-CF29CBCB5CA0}" srcOrd="0" destOrd="2" presId="urn:microsoft.com/office/officeart/2005/8/layout/vList5"/>
    <dgm:cxn modelId="{64F410B5-C958-41CF-9C65-A3E8330D9E7B}" type="presOf" srcId="{1026C507-5CA2-4E29-87D7-30B97D42B87E}" destId="{148B3B69-A8DD-42DE-AA80-DC777F242B5F}" srcOrd="0" destOrd="0" presId="urn:microsoft.com/office/officeart/2005/8/layout/vList5"/>
    <dgm:cxn modelId="{D3440C59-9583-4D3E-B70F-07BE443B110A}" srcId="{B3AAFB52-E200-4D59-B9B6-B646DECD7C40}" destId="{1026C507-5CA2-4E29-87D7-30B97D42B87E}" srcOrd="1" destOrd="0" parTransId="{AC29EB75-08AE-494A-AAB6-4E465F121B90}" sibTransId="{823EF111-C754-4426-9D62-2E61B9298796}"/>
    <dgm:cxn modelId="{424B46BA-40A1-4CC9-8AFC-A3A7F1FCB1AD}" srcId="{9BC82C4C-9804-4F95-ADC3-4BDC8A84FE65}" destId="{59BB16C6-8E17-4DD6-BE89-3C6BD18D5715}" srcOrd="0" destOrd="0" parTransId="{78FB90FD-7817-407E-8998-366C78DDA181}" sibTransId="{70DFB0A9-5876-4C9B-AEF4-1270B44C974F}"/>
    <dgm:cxn modelId="{69BFB2A8-B064-40F6-856A-A6C4E6727C80}" type="presOf" srcId="{59BB16C6-8E17-4DD6-BE89-3C6BD18D5715}" destId="{7FCEA117-761F-4338-B21C-61B619F81723}" srcOrd="0" destOrd="0" presId="urn:microsoft.com/office/officeart/2005/8/layout/vList5"/>
    <dgm:cxn modelId="{903A9B95-A97D-4637-ACBE-53B7778D401A}" type="presOf" srcId="{84786BD6-0A49-47D9-B9D2-C161C5C84F75}" destId="{ABE86C5A-C29C-4E9E-9295-C4CFE0391794}" srcOrd="0" destOrd="0" presId="urn:microsoft.com/office/officeart/2005/8/layout/vList5"/>
    <dgm:cxn modelId="{49058406-9B0C-46DC-B53F-04331C82B068}" srcId="{B88B55A1-5CCD-499D-9C62-93FE0749E8BE}" destId="{3333FE2A-A13A-40AD-8041-F3F2F4320F89}" srcOrd="1" destOrd="0" parTransId="{D01CC5BA-3023-4C41-AF83-643966E5A047}" sibTransId="{E7F7D9F3-EE8A-4197-A6B8-D8292245A60C}"/>
    <dgm:cxn modelId="{910FF19E-5968-4485-B9AA-4DE6AB52A492}" type="presOf" srcId="{3333FE2A-A13A-40AD-8041-F3F2F4320F89}" destId="{ABE86C5A-C29C-4E9E-9295-C4CFE0391794}" srcOrd="0" destOrd="1" presId="urn:microsoft.com/office/officeart/2005/8/layout/vList5"/>
    <dgm:cxn modelId="{F794E5CC-BA34-4B7F-A040-3D4AEF82AF3D}" type="presOf" srcId="{9BC82C4C-9804-4F95-ADC3-4BDC8A84FE65}" destId="{D3A65190-B515-47A8-8648-35E7EBB76DAA}" srcOrd="0" destOrd="0" presId="urn:microsoft.com/office/officeart/2005/8/layout/vList5"/>
    <dgm:cxn modelId="{D9642E07-6174-4476-92EF-8682CD176A0A}" srcId="{B88B55A1-5CCD-499D-9C62-93FE0749E8BE}" destId="{84786BD6-0A49-47D9-B9D2-C161C5C84F75}" srcOrd="0" destOrd="0" parTransId="{09674F82-305F-4EE3-A0DF-3DBCAD3D4F81}" sibTransId="{DFBD6D3A-943B-44EA-ADDA-56B87E228B1A}"/>
    <dgm:cxn modelId="{25C80035-BF03-4BB7-8B00-8B5EFD806F28}" type="presOf" srcId="{1E8B5BA1-9819-481D-A15D-523A12E095FF}" destId="{7F731294-1033-4BC7-89C2-CF29CBCB5CA0}" srcOrd="0" destOrd="1" presId="urn:microsoft.com/office/officeart/2005/8/layout/vList5"/>
    <dgm:cxn modelId="{7B2AC90D-B3F4-44BD-8768-93087EF8FED2}" srcId="{B3AAFB52-E200-4D59-B9B6-B646DECD7C40}" destId="{9BC82C4C-9804-4F95-ADC3-4BDC8A84FE65}" srcOrd="2" destOrd="0" parTransId="{2AD8FBF6-8C12-4083-877F-92CF3DD368CE}" sibTransId="{5BA78954-D6AC-4FEE-8373-D94B2BB2961B}"/>
    <dgm:cxn modelId="{49D117FE-7B4D-481C-96B7-BD8C56C9F466}" type="presParOf" srcId="{39A5214F-523F-4386-81CE-06928E27BAAE}" destId="{CE299373-C2EB-40FC-8E85-498FC5DF38AA}" srcOrd="0" destOrd="0" presId="urn:microsoft.com/office/officeart/2005/8/layout/vList5"/>
    <dgm:cxn modelId="{D137EC44-9FFA-42AD-9965-1CF1534F046F}" type="presParOf" srcId="{CE299373-C2EB-40FC-8E85-498FC5DF38AA}" destId="{DAA37940-AC0C-4B92-A686-85BAE2C19B68}" srcOrd="0" destOrd="0" presId="urn:microsoft.com/office/officeart/2005/8/layout/vList5"/>
    <dgm:cxn modelId="{84445CA6-D590-479C-9D80-B4BBD0271F40}" type="presParOf" srcId="{CE299373-C2EB-40FC-8E85-498FC5DF38AA}" destId="{7F731294-1033-4BC7-89C2-CF29CBCB5CA0}" srcOrd="1" destOrd="0" presId="urn:microsoft.com/office/officeart/2005/8/layout/vList5"/>
    <dgm:cxn modelId="{8E2C064A-717F-430B-A599-576CA3D0B012}" type="presParOf" srcId="{39A5214F-523F-4386-81CE-06928E27BAAE}" destId="{0F5A47D8-422F-4CA1-AE06-95A49768A916}" srcOrd="1" destOrd="0" presId="urn:microsoft.com/office/officeart/2005/8/layout/vList5"/>
    <dgm:cxn modelId="{2FDEA422-4ADC-4EDA-A496-7193B12AFF37}" type="presParOf" srcId="{39A5214F-523F-4386-81CE-06928E27BAAE}" destId="{A79F467D-C0B9-40F3-B6FF-5F5A108CCE57}" srcOrd="2" destOrd="0" presId="urn:microsoft.com/office/officeart/2005/8/layout/vList5"/>
    <dgm:cxn modelId="{3D3B4A39-1548-4906-9A5E-3B31A8C57BBB}" type="presParOf" srcId="{A79F467D-C0B9-40F3-B6FF-5F5A108CCE57}" destId="{148B3B69-A8DD-42DE-AA80-DC777F242B5F}" srcOrd="0" destOrd="0" presId="urn:microsoft.com/office/officeart/2005/8/layout/vList5"/>
    <dgm:cxn modelId="{1AA4EC2E-BA3B-4086-A8A6-A74E7342C5C2}" type="presParOf" srcId="{A79F467D-C0B9-40F3-B6FF-5F5A108CCE57}" destId="{6D4900ED-3C8D-497F-9607-3CB799474C67}" srcOrd="1" destOrd="0" presId="urn:microsoft.com/office/officeart/2005/8/layout/vList5"/>
    <dgm:cxn modelId="{039CAD98-4A0F-4CC1-BF5D-DD0317220B7B}" type="presParOf" srcId="{39A5214F-523F-4386-81CE-06928E27BAAE}" destId="{DB0B3CE8-39F0-4033-BE6E-1829628F0EBF}" srcOrd="3" destOrd="0" presId="urn:microsoft.com/office/officeart/2005/8/layout/vList5"/>
    <dgm:cxn modelId="{4CAF146A-B03D-4647-9149-5DE1244C4077}" type="presParOf" srcId="{39A5214F-523F-4386-81CE-06928E27BAAE}" destId="{F645E96E-1ACA-4C7C-A13B-37793FCF4F02}" srcOrd="4" destOrd="0" presId="urn:microsoft.com/office/officeart/2005/8/layout/vList5"/>
    <dgm:cxn modelId="{7A8608C1-41B8-4FC9-8B02-6CCD05E818B1}" type="presParOf" srcId="{F645E96E-1ACA-4C7C-A13B-37793FCF4F02}" destId="{D3A65190-B515-47A8-8648-35E7EBB76DAA}" srcOrd="0" destOrd="0" presId="urn:microsoft.com/office/officeart/2005/8/layout/vList5"/>
    <dgm:cxn modelId="{65AD4061-AD47-4037-9FC4-FB4DD2D8DBBA}" type="presParOf" srcId="{F645E96E-1ACA-4C7C-A13B-37793FCF4F02}" destId="{7FCEA117-761F-4338-B21C-61B619F81723}" srcOrd="1" destOrd="0" presId="urn:microsoft.com/office/officeart/2005/8/layout/vList5"/>
    <dgm:cxn modelId="{2DE1674F-E76A-4A76-B315-BB6647399602}" type="presParOf" srcId="{39A5214F-523F-4386-81CE-06928E27BAAE}" destId="{8DBC8347-44C8-46F7-91E4-C38FF77C88DF}" srcOrd="5" destOrd="0" presId="urn:microsoft.com/office/officeart/2005/8/layout/vList5"/>
    <dgm:cxn modelId="{E971034F-9476-4114-8F08-B5FF35E7BAE2}" type="presParOf" srcId="{39A5214F-523F-4386-81CE-06928E27BAAE}" destId="{A50C4EC3-DB52-409E-B396-380B2C6AA71C}" srcOrd="6" destOrd="0" presId="urn:microsoft.com/office/officeart/2005/8/layout/vList5"/>
    <dgm:cxn modelId="{B8569A04-D354-428D-94E6-4522435827CA}" type="presParOf" srcId="{A50C4EC3-DB52-409E-B396-380B2C6AA71C}" destId="{80B87F76-76B2-4A78-94A3-3120F52352B9}" srcOrd="0" destOrd="0" presId="urn:microsoft.com/office/officeart/2005/8/layout/vList5"/>
    <dgm:cxn modelId="{9524F6C1-E0DB-4DEB-AEEC-884F150E3980}" type="presParOf" srcId="{A50C4EC3-DB52-409E-B396-380B2C6AA71C}" destId="{ABE86C5A-C29C-4E9E-9295-C4CFE039179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E2E1A0-E72C-4A80-A58C-E81C6F3E446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DFC6DD00-BF06-43FB-BFAD-AD838BACA999}">
      <dgm:prSet phldrT="[文本]"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强调软件开发对未来可能出现的变化和不确定性做出全面反应</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A3951270-6B07-475C-8F10-32BD876DEE1B}" type="parTrans" cxnId="{9FA46210-2E92-455E-813D-E75A50D2DE2C}">
      <dgm:prSet/>
      <dgm:spPr/>
      <dgm:t>
        <a:bodyPr/>
        <a:lstStyle/>
        <a:p>
          <a:endParaRPr lang="zh-CN" altLang="en-US" sz="1800" b="0">
            <a:solidFill>
              <a:schemeClr val="tx1"/>
            </a:solidFill>
            <a:latin typeface="+mn-ea"/>
            <a:ea typeface="+mn-ea"/>
          </a:endParaRPr>
        </a:p>
      </dgm:t>
    </dgm:pt>
    <dgm:pt modelId="{50E1C6AE-07FF-44BF-87D2-D388CE0583EC}" type="sibTrans" cxnId="{9FA46210-2E92-455E-813D-E75A50D2DE2C}">
      <dgm:prSet/>
      <dgm:spPr/>
      <dgm:t>
        <a:bodyPr/>
        <a:lstStyle/>
        <a:p>
          <a:endParaRPr lang="zh-CN" altLang="en-US" sz="1800" b="0">
            <a:solidFill>
              <a:schemeClr val="tx1"/>
            </a:solidFill>
            <a:latin typeface="+mn-ea"/>
            <a:ea typeface="+mn-ea"/>
          </a:endParaRPr>
        </a:p>
      </dgm:t>
    </dgm:pt>
    <dgm:pt modelId="{1DEF758B-04D0-42C0-95CC-05F955BE7E04}">
      <dgm:prSet phldrT="[文本]"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总体目标是尽可能早地、持续地对有价值软件的交付</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5EA622C3-1074-42BC-9407-43245BB4D32B}" type="parTrans" cxnId="{C42A11D8-86A0-4004-96B3-5E6B28B93FBC}">
      <dgm:prSet/>
      <dgm:spPr/>
      <dgm:t>
        <a:bodyPr/>
        <a:lstStyle/>
        <a:p>
          <a:endParaRPr lang="zh-CN" altLang="en-US" sz="1800" b="0">
            <a:solidFill>
              <a:schemeClr val="tx1"/>
            </a:solidFill>
            <a:latin typeface="+mn-ea"/>
            <a:ea typeface="+mn-ea"/>
          </a:endParaRPr>
        </a:p>
      </dgm:t>
    </dgm:pt>
    <dgm:pt modelId="{CD757A4F-671A-4B60-8688-ECE388DD2267}" type="sibTrans" cxnId="{C42A11D8-86A0-4004-96B3-5E6B28B93FBC}">
      <dgm:prSet/>
      <dgm:spPr/>
      <dgm:t>
        <a:bodyPr/>
        <a:lstStyle/>
        <a:p>
          <a:endParaRPr lang="zh-CN" altLang="en-US" sz="1800" b="0">
            <a:solidFill>
              <a:schemeClr val="tx1"/>
            </a:solidFill>
            <a:latin typeface="+mn-ea"/>
            <a:ea typeface="+mn-ea"/>
          </a:endParaRPr>
        </a:p>
      </dgm:t>
    </dgm:pt>
    <dgm:pt modelId="{E4B88EA7-CAA2-4449-92D3-4434BB1400F4}">
      <dgm:prSet phldrT="[文本]"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主要是用于需求模糊或快速变化的前提下，小型开发团队的软件开发活动</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65DCF506-074B-4D7D-9683-9B2D8F70520A}" type="parTrans" cxnId="{1AE66F70-C00D-4FC2-A8AA-7C1E1435FF7C}">
      <dgm:prSet/>
      <dgm:spPr/>
      <dgm:t>
        <a:bodyPr/>
        <a:lstStyle/>
        <a:p>
          <a:endParaRPr lang="zh-CN" altLang="en-US" sz="1800" b="0">
            <a:solidFill>
              <a:schemeClr val="tx1"/>
            </a:solidFill>
            <a:latin typeface="+mn-ea"/>
            <a:ea typeface="+mn-ea"/>
          </a:endParaRPr>
        </a:p>
      </dgm:t>
    </dgm:pt>
    <dgm:pt modelId="{3B5DA2F5-081F-432F-912F-88F861478D1A}" type="sibTrans" cxnId="{1AE66F70-C00D-4FC2-A8AA-7C1E1435FF7C}">
      <dgm:prSet/>
      <dgm:spPr/>
      <dgm:t>
        <a:bodyPr/>
        <a:lstStyle/>
        <a:p>
          <a:endParaRPr lang="zh-CN" altLang="en-US" sz="1800" b="0">
            <a:solidFill>
              <a:schemeClr val="tx1"/>
            </a:solidFill>
            <a:latin typeface="+mn-ea"/>
            <a:ea typeface="+mn-ea"/>
          </a:endParaRPr>
        </a:p>
      </dgm:t>
    </dgm:pt>
    <dgm:pt modelId="{3BC98606-3E1E-4DC8-B43B-E392F71ABD3D}" type="pres">
      <dgm:prSet presAssocID="{C9E2E1A0-E72C-4A80-A58C-E81C6F3E446D}" presName="Name0" presStyleCnt="0">
        <dgm:presLayoutVars>
          <dgm:chMax val="7"/>
          <dgm:chPref val="7"/>
          <dgm:dir/>
        </dgm:presLayoutVars>
      </dgm:prSet>
      <dgm:spPr/>
      <dgm:t>
        <a:bodyPr/>
        <a:lstStyle/>
        <a:p>
          <a:endParaRPr lang="en-US"/>
        </a:p>
      </dgm:t>
    </dgm:pt>
    <dgm:pt modelId="{77129518-0A56-43EA-866F-F980E94B1CE0}" type="pres">
      <dgm:prSet presAssocID="{C9E2E1A0-E72C-4A80-A58C-E81C6F3E446D}" presName="Name1" presStyleCnt="0"/>
      <dgm:spPr/>
    </dgm:pt>
    <dgm:pt modelId="{94A194BF-9FAC-4180-87E9-4D79DA2E7A15}" type="pres">
      <dgm:prSet presAssocID="{C9E2E1A0-E72C-4A80-A58C-E81C6F3E446D}" presName="cycle" presStyleCnt="0"/>
      <dgm:spPr/>
    </dgm:pt>
    <dgm:pt modelId="{D64410C0-989F-4A1E-9141-6BAA490559B8}" type="pres">
      <dgm:prSet presAssocID="{C9E2E1A0-E72C-4A80-A58C-E81C6F3E446D}" presName="srcNode" presStyleLbl="node1" presStyleIdx="0" presStyleCnt="3"/>
      <dgm:spPr/>
    </dgm:pt>
    <dgm:pt modelId="{5522BB3C-EAC4-4E21-8471-C35459635848}" type="pres">
      <dgm:prSet presAssocID="{C9E2E1A0-E72C-4A80-A58C-E81C6F3E446D}" presName="conn" presStyleLbl="parChTrans1D2" presStyleIdx="0" presStyleCnt="1"/>
      <dgm:spPr/>
      <dgm:t>
        <a:bodyPr/>
        <a:lstStyle/>
        <a:p>
          <a:endParaRPr lang="en-US"/>
        </a:p>
      </dgm:t>
    </dgm:pt>
    <dgm:pt modelId="{09485E4D-C408-4A7C-A003-0C3FED9FF780}" type="pres">
      <dgm:prSet presAssocID="{C9E2E1A0-E72C-4A80-A58C-E81C6F3E446D}" presName="extraNode" presStyleLbl="node1" presStyleIdx="0" presStyleCnt="3"/>
      <dgm:spPr/>
    </dgm:pt>
    <dgm:pt modelId="{B0B13BFE-C45A-4FC4-83C0-CEC78D355268}" type="pres">
      <dgm:prSet presAssocID="{C9E2E1A0-E72C-4A80-A58C-E81C6F3E446D}" presName="dstNode" presStyleLbl="node1" presStyleIdx="0" presStyleCnt="3"/>
      <dgm:spPr/>
    </dgm:pt>
    <dgm:pt modelId="{A0C75D65-8803-455B-B77B-B4C9634A07DF}" type="pres">
      <dgm:prSet presAssocID="{DFC6DD00-BF06-43FB-BFAD-AD838BACA999}" presName="text_1" presStyleLbl="node1" presStyleIdx="0" presStyleCnt="3">
        <dgm:presLayoutVars>
          <dgm:bulletEnabled val="1"/>
        </dgm:presLayoutVars>
      </dgm:prSet>
      <dgm:spPr/>
      <dgm:t>
        <a:bodyPr/>
        <a:lstStyle/>
        <a:p>
          <a:endParaRPr lang="zh-CN" altLang="en-US"/>
        </a:p>
      </dgm:t>
    </dgm:pt>
    <dgm:pt modelId="{C9B5AB2C-56D5-46DF-B811-54089D4239B4}" type="pres">
      <dgm:prSet presAssocID="{DFC6DD00-BF06-43FB-BFAD-AD838BACA999}" presName="accent_1" presStyleCnt="0"/>
      <dgm:spPr/>
    </dgm:pt>
    <dgm:pt modelId="{B2BAB41F-7332-4C10-A2B7-E392A26E6FAA}" type="pres">
      <dgm:prSet presAssocID="{DFC6DD00-BF06-43FB-BFAD-AD838BACA999}" presName="accentRepeatNode" presStyleLbl="solidFgAcc1" presStyleIdx="0" presStyleCnt="3"/>
      <dgm:spPr/>
    </dgm:pt>
    <dgm:pt modelId="{DBD2BE1A-5908-4285-88EF-020B5ED1C952}" type="pres">
      <dgm:prSet presAssocID="{1DEF758B-04D0-42C0-95CC-05F955BE7E04}" presName="text_2" presStyleLbl="node1" presStyleIdx="1" presStyleCnt="3">
        <dgm:presLayoutVars>
          <dgm:bulletEnabled val="1"/>
        </dgm:presLayoutVars>
      </dgm:prSet>
      <dgm:spPr/>
      <dgm:t>
        <a:bodyPr/>
        <a:lstStyle/>
        <a:p>
          <a:endParaRPr lang="zh-CN" altLang="en-US"/>
        </a:p>
      </dgm:t>
    </dgm:pt>
    <dgm:pt modelId="{F093C9CC-5CD6-4892-8183-D3C46A7DC6B5}" type="pres">
      <dgm:prSet presAssocID="{1DEF758B-04D0-42C0-95CC-05F955BE7E04}" presName="accent_2" presStyleCnt="0"/>
      <dgm:spPr/>
    </dgm:pt>
    <dgm:pt modelId="{B377DE1A-4823-4579-B6E4-AA1E238DEE0F}" type="pres">
      <dgm:prSet presAssocID="{1DEF758B-04D0-42C0-95CC-05F955BE7E04}" presName="accentRepeatNode" presStyleLbl="solidFgAcc1" presStyleIdx="1" presStyleCnt="3"/>
      <dgm:spPr/>
    </dgm:pt>
    <dgm:pt modelId="{30A962EF-A1B0-48F4-BE4F-19FE76AAD92D}" type="pres">
      <dgm:prSet presAssocID="{E4B88EA7-CAA2-4449-92D3-4434BB1400F4}" presName="text_3" presStyleLbl="node1" presStyleIdx="2" presStyleCnt="3">
        <dgm:presLayoutVars>
          <dgm:bulletEnabled val="1"/>
        </dgm:presLayoutVars>
      </dgm:prSet>
      <dgm:spPr/>
      <dgm:t>
        <a:bodyPr/>
        <a:lstStyle/>
        <a:p>
          <a:endParaRPr lang="zh-CN" altLang="en-US"/>
        </a:p>
      </dgm:t>
    </dgm:pt>
    <dgm:pt modelId="{4D7C3701-F6E0-4D8A-BDD9-89BAE5AC8834}" type="pres">
      <dgm:prSet presAssocID="{E4B88EA7-CAA2-4449-92D3-4434BB1400F4}" presName="accent_3" presStyleCnt="0"/>
      <dgm:spPr/>
    </dgm:pt>
    <dgm:pt modelId="{B634997E-4F00-43C6-BEA4-058E5F963122}" type="pres">
      <dgm:prSet presAssocID="{E4B88EA7-CAA2-4449-92D3-4434BB1400F4}" presName="accentRepeatNode" presStyleLbl="solidFgAcc1" presStyleIdx="2" presStyleCnt="3"/>
      <dgm:spPr/>
    </dgm:pt>
  </dgm:ptLst>
  <dgm:cxnLst>
    <dgm:cxn modelId="{1AE66F70-C00D-4FC2-A8AA-7C1E1435FF7C}" srcId="{C9E2E1A0-E72C-4A80-A58C-E81C6F3E446D}" destId="{E4B88EA7-CAA2-4449-92D3-4434BB1400F4}" srcOrd="2" destOrd="0" parTransId="{65DCF506-074B-4D7D-9683-9B2D8F70520A}" sibTransId="{3B5DA2F5-081F-432F-912F-88F861478D1A}"/>
    <dgm:cxn modelId="{5B21ED03-9DEC-46AF-8F81-70023441A1B7}" type="presOf" srcId="{50E1C6AE-07FF-44BF-87D2-D388CE0583EC}" destId="{5522BB3C-EAC4-4E21-8471-C35459635848}" srcOrd="0" destOrd="0" presId="urn:microsoft.com/office/officeart/2008/layout/VerticalCurvedList"/>
    <dgm:cxn modelId="{8AEF81A2-78CC-4518-A778-47119D57D0C0}" type="presOf" srcId="{E4B88EA7-CAA2-4449-92D3-4434BB1400F4}" destId="{30A962EF-A1B0-48F4-BE4F-19FE76AAD92D}" srcOrd="0" destOrd="0" presId="urn:microsoft.com/office/officeart/2008/layout/VerticalCurvedList"/>
    <dgm:cxn modelId="{DD591838-84DC-46AC-BA13-421D0DFB6099}" type="presOf" srcId="{DFC6DD00-BF06-43FB-BFAD-AD838BACA999}" destId="{A0C75D65-8803-455B-B77B-B4C9634A07DF}" srcOrd="0" destOrd="0" presId="urn:microsoft.com/office/officeart/2008/layout/VerticalCurvedList"/>
    <dgm:cxn modelId="{9FA46210-2E92-455E-813D-E75A50D2DE2C}" srcId="{C9E2E1A0-E72C-4A80-A58C-E81C6F3E446D}" destId="{DFC6DD00-BF06-43FB-BFAD-AD838BACA999}" srcOrd="0" destOrd="0" parTransId="{A3951270-6B07-475C-8F10-32BD876DEE1B}" sibTransId="{50E1C6AE-07FF-44BF-87D2-D388CE0583EC}"/>
    <dgm:cxn modelId="{A1167C8D-0CC7-44F8-9BDB-43B28B4D2E06}" type="presOf" srcId="{C9E2E1A0-E72C-4A80-A58C-E81C6F3E446D}" destId="{3BC98606-3E1E-4DC8-B43B-E392F71ABD3D}" srcOrd="0" destOrd="0" presId="urn:microsoft.com/office/officeart/2008/layout/VerticalCurvedList"/>
    <dgm:cxn modelId="{C42A11D8-86A0-4004-96B3-5E6B28B93FBC}" srcId="{C9E2E1A0-E72C-4A80-A58C-E81C6F3E446D}" destId="{1DEF758B-04D0-42C0-95CC-05F955BE7E04}" srcOrd="1" destOrd="0" parTransId="{5EA622C3-1074-42BC-9407-43245BB4D32B}" sibTransId="{CD757A4F-671A-4B60-8688-ECE388DD2267}"/>
    <dgm:cxn modelId="{96EF296C-E6DE-4D1E-9DC8-726F491756B9}" type="presOf" srcId="{1DEF758B-04D0-42C0-95CC-05F955BE7E04}" destId="{DBD2BE1A-5908-4285-88EF-020B5ED1C952}" srcOrd="0" destOrd="0" presId="urn:microsoft.com/office/officeart/2008/layout/VerticalCurvedList"/>
    <dgm:cxn modelId="{86D94E94-6974-4E4E-B519-23DC342DBDA9}" type="presParOf" srcId="{3BC98606-3E1E-4DC8-B43B-E392F71ABD3D}" destId="{77129518-0A56-43EA-866F-F980E94B1CE0}" srcOrd="0" destOrd="0" presId="urn:microsoft.com/office/officeart/2008/layout/VerticalCurvedList"/>
    <dgm:cxn modelId="{D7921F00-2289-4BB6-B5E8-5DF4B82734AD}" type="presParOf" srcId="{77129518-0A56-43EA-866F-F980E94B1CE0}" destId="{94A194BF-9FAC-4180-87E9-4D79DA2E7A15}" srcOrd="0" destOrd="0" presId="urn:microsoft.com/office/officeart/2008/layout/VerticalCurvedList"/>
    <dgm:cxn modelId="{DC1F35B1-9348-49B3-8339-0A6144985E05}" type="presParOf" srcId="{94A194BF-9FAC-4180-87E9-4D79DA2E7A15}" destId="{D64410C0-989F-4A1E-9141-6BAA490559B8}" srcOrd="0" destOrd="0" presId="urn:microsoft.com/office/officeart/2008/layout/VerticalCurvedList"/>
    <dgm:cxn modelId="{A01F28DF-8964-49F0-88C9-E6B386B1BBC3}" type="presParOf" srcId="{94A194BF-9FAC-4180-87E9-4D79DA2E7A15}" destId="{5522BB3C-EAC4-4E21-8471-C35459635848}" srcOrd="1" destOrd="0" presId="urn:microsoft.com/office/officeart/2008/layout/VerticalCurvedList"/>
    <dgm:cxn modelId="{F044D845-438D-4654-A9BA-EC9E011C922A}" type="presParOf" srcId="{94A194BF-9FAC-4180-87E9-4D79DA2E7A15}" destId="{09485E4D-C408-4A7C-A003-0C3FED9FF780}" srcOrd="2" destOrd="0" presId="urn:microsoft.com/office/officeart/2008/layout/VerticalCurvedList"/>
    <dgm:cxn modelId="{C3527B2D-575F-4B93-8649-0198F1F0F12C}" type="presParOf" srcId="{94A194BF-9FAC-4180-87E9-4D79DA2E7A15}" destId="{B0B13BFE-C45A-4FC4-83C0-CEC78D355268}" srcOrd="3" destOrd="0" presId="urn:microsoft.com/office/officeart/2008/layout/VerticalCurvedList"/>
    <dgm:cxn modelId="{77784390-F949-4DBF-98B5-E86B02145EBE}" type="presParOf" srcId="{77129518-0A56-43EA-866F-F980E94B1CE0}" destId="{A0C75D65-8803-455B-B77B-B4C9634A07DF}" srcOrd="1" destOrd="0" presId="urn:microsoft.com/office/officeart/2008/layout/VerticalCurvedList"/>
    <dgm:cxn modelId="{6B6091A6-1EAC-4BD8-BE66-278C4673E1CB}" type="presParOf" srcId="{77129518-0A56-43EA-866F-F980E94B1CE0}" destId="{C9B5AB2C-56D5-46DF-B811-54089D4239B4}" srcOrd="2" destOrd="0" presId="urn:microsoft.com/office/officeart/2008/layout/VerticalCurvedList"/>
    <dgm:cxn modelId="{1E348B5A-E11F-4E57-9ACD-FE19CE515409}" type="presParOf" srcId="{C9B5AB2C-56D5-46DF-B811-54089D4239B4}" destId="{B2BAB41F-7332-4C10-A2B7-E392A26E6FAA}" srcOrd="0" destOrd="0" presId="urn:microsoft.com/office/officeart/2008/layout/VerticalCurvedList"/>
    <dgm:cxn modelId="{3033ADBB-41A7-4B05-993A-7499EF173408}" type="presParOf" srcId="{77129518-0A56-43EA-866F-F980E94B1CE0}" destId="{DBD2BE1A-5908-4285-88EF-020B5ED1C952}" srcOrd="3" destOrd="0" presId="urn:microsoft.com/office/officeart/2008/layout/VerticalCurvedList"/>
    <dgm:cxn modelId="{CB7DB111-7E92-46BB-892C-439546269723}" type="presParOf" srcId="{77129518-0A56-43EA-866F-F980E94B1CE0}" destId="{F093C9CC-5CD6-4892-8183-D3C46A7DC6B5}" srcOrd="4" destOrd="0" presId="urn:microsoft.com/office/officeart/2008/layout/VerticalCurvedList"/>
    <dgm:cxn modelId="{4CB2666E-7DAE-46BC-9B30-4363498767D0}" type="presParOf" srcId="{F093C9CC-5CD6-4892-8183-D3C46A7DC6B5}" destId="{B377DE1A-4823-4579-B6E4-AA1E238DEE0F}" srcOrd="0" destOrd="0" presId="urn:microsoft.com/office/officeart/2008/layout/VerticalCurvedList"/>
    <dgm:cxn modelId="{B7F7ADE0-0BE5-4CD9-B1E2-918212DC8146}" type="presParOf" srcId="{77129518-0A56-43EA-866F-F980E94B1CE0}" destId="{30A962EF-A1B0-48F4-BE4F-19FE76AAD92D}" srcOrd="5" destOrd="0" presId="urn:microsoft.com/office/officeart/2008/layout/VerticalCurvedList"/>
    <dgm:cxn modelId="{19C5CA51-98E9-4FAC-AB9B-49C2220DCD1A}" type="presParOf" srcId="{77129518-0A56-43EA-866F-F980E94B1CE0}" destId="{4D7C3701-F6E0-4D8A-BDD9-89BAE5AC8834}" srcOrd="6" destOrd="0" presId="urn:microsoft.com/office/officeart/2008/layout/VerticalCurvedList"/>
    <dgm:cxn modelId="{9AF0FC49-8BED-48A2-9D22-B8CA570C7A86}" type="presParOf" srcId="{4D7C3701-F6E0-4D8A-BDD9-89BAE5AC8834}" destId="{B634997E-4F00-43C6-BEA4-058E5F96312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0086FC-A1C8-4A8E-AC05-6F743C42E0B4}"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A4AEB9ED-ADE4-4571-87DE-BB3E5227384F}">
      <dgm:prSet phldrT="[文本]" custT="1"/>
      <dgm:spPr/>
      <dgm: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注重个人</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r>
            <a:rPr lang="zh-CN" altLang="en-US" sz="2000" b="1" dirty="0" smtClean="0">
              <a:solidFill>
                <a:schemeClr val="tx1"/>
              </a:solidFill>
              <a:latin typeface="微软雅黑" panose="020B0503020204020204" pitchFamily="34" charset="-122"/>
              <a:ea typeface="微软雅黑" panose="020B0503020204020204" pitchFamily="34" charset="-122"/>
            </a:rPr>
            <a:t>及互动</a:t>
          </a:r>
          <a:endParaRPr lang="zh-CN" altLang="en-US" sz="2000" b="1" dirty="0">
            <a:solidFill>
              <a:schemeClr val="tx1"/>
            </a:solidFill>
            <a:latin typeface="微软雅黑" panose="020B0503020204020204" pitchFamily="34" charset="-122"/>
            <a:ea typeface="微软雅黑" panose="020B0503020204020204" pitchFamily="34" charset="-122"/>
          </a:endParaRPr>
        </a:p>
      </dgm:t>
    </dgm:pt>
    <dgm:pt modelId="{4F378007-21C9-4CC5-8ED0-D0FB8A1E8EAA}" type="parTrans" cxnId="{15AB50F5-E069-4ACE-A0BB-C04DE8A05824}">
      <dgm:prSet/>
      <dgm:spPr/>
      <dgm:t>
        <a:bodyPr/>
        <a:lstStyle/>
        <a:p>
          <a:endParaRPr lang="zh-CN" altLang="en-US" sz="1800" b="1">
            <a:solidFill>
              <a:schemeClr val="tx1"/>
            </a:solidFill>
            <a:latin typeface="+mn-ea"/>
            <a:ea typeface="+mn-ea"/>
          </a:endParaRPr>
        </a:p>
      </dgm:t>
    </dgm:pt>
    <dgm:pt modelId="{BE622E88-F063-4330-904D-942D34F51B70}" type="sibTrans" cxnId="{15AB50F5-E069-4ACE-A0BB-C04DE8A05824}">
      <dgm:prSet/>
      <dgm:spPr/>
      <dgm:t>
        <a:bodyPr/>
        <a:lstStyle/>
        <a:p>
          <a:endParaRPr lang="zh-CN" altLang="en-US" sz="1800" b="1">
            <a:solidFill>
              <a:schemeClr val="tx1"/>
            </a:solidFill>
            <a:latin typeface="+mn-ea"/>
            <a:ea typeface="+mn-ea"/>
          </a:endParaRPr>
        </a:p>
      </dgm:t>
    </dgm:pt>
    <dgm:pt modelId="{396E0B99-3B37-4B79-B9A0-D63056660C52}">
      <dgm:prSet phldrT="[文本]" custT="1"/>
      <dgm:spPr/>
      <dgm: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注重可用</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r>
            <a:rPr lang="zh-CN" altLang="en-US" sz="2000" b="1" dirty="0" smtClean="0">
              <a:solidFill>
                <a:schemeClr val="tx1"/>
              </a:solidFill>
              <a:latin typeface="微软雅黑" panose="020B0503020204020204" pitchFamily="34" charset="-122"/>
              <a:ea typeface="微软雅黑" panose="020B0503020204020204" pitchFamily="34" charset="-122"/>
            </a:rPr>
            <a:t>的软件</a:t>
          </a:r>
          <a:endParaRPr lang="zh-CN" altLang="en-US" sz="2000" b="1" dirty="0">
            <a:solidFill>
              <a:schemeClr val="tx1"/>
            </a:solidFill>
            <a:latin typeface="微软雅黑" panose="020B0503020204020204" pitchFamily="34" charset="-122"/>
            <a:ea typeface="微软雅黑" panose="020B0503020204020204" pitchFamily="34" charset="-122"/>
          </a:endParaRPr>
        </a:p>
      </dgm:t>
    </dgm:pt>
    <dgm:pt modelId="{DB77D5B4-D9F5-41F7-A7D1-D07147545F51}" type="parTrans" cxnId="{4D04A022-04BE-4382-9EB2-2AE1B87528D7}">
      <dgm:prSet/>
      <dgm:spPr/>
      <dgm:t>
        <a:bodyPr/>
        <a:lstStyle/>
        <a:p>
          <a:endParaRPr lang="zh-CN" altLang="en-US" sz="1800" b="1">
            <a:solidFill>
              <a:schemeClr val="tx1"/>
            </a:solidFill>
            <a:latin typeface="+mn-ea"/>
            <a:ea typeface="+mn-ea"/>
          </a:endParaRPr>
        </a:p>
      </dgm:t>
    </dgm:pt>
    <dgm:pt modelId="{4EC37ABF-4BC2-45D1-A37E-2C607AA38C02}" type="sibTrans" cxnId="{4D04A022-04BE-4382-9EB2-2AE1B87528D7}">
      <dgm:prSet/>
      <dgm:spPr/>
      <dgm:t>
        <a:bodyPr/>
        <a:lstStyle/>
        <a:p>
          <a:endParaRPr lang="zh-CN" altLang="en-US" sz="1800" b="1">
            <a:solidFill>
              <a:schemeClr val="tx1"/>
            </a:solidFill>
            <a:latin typeface="+mn-ea"/>
            <a:ea typeface="+mn-ea"/>
          </a:endParaRPr>
        </a:p>
      </dgm:t>
    </dgm:pt>
    <dgm:pt modelId="{507D4720-F20F-41A3-960F-5D0F87F7173C}">
      <dgm:prSet phldrT="[文本]" custT="1"/>
      <dgm:spPr/>
      <dgm: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注重客户协作</a:t>
          </a:r>
          <a:endParaRPr lang="zh-CN" altLang="en-US" sz="2000" b="1" dirty="0">
            <a:solidFill>
              <a:schemeClr val="tx1"/>
            </a:solidFill>
            <a:latin typeface="微软雅黑" panose="020B0503020204020204" pitchFamily="34" charset="-122"/>
            <a:ea typeface="微软雅黑" panose="020B0503020204020204" pitchFamily="34" charset="-122"/>
          </a:endParaRPr>
        </a:p>
      </dgm:t>
    </dgm:pt>
    <dgm:pt modelId="{8403E111-2758-474D-AA3E-02F7C5254662}" type="parTrans" cxnId="{CF8B1BC8-A89C-41F7-8B5E-2D14D742347C}">
      <dgm:prSet/>
      <dgm:spPr/>
      <dgm:t>
        <a:bodyPr/>
        <a:lstStyle/>
        <a:p>
          <a:endParaRPr lang="zh-CN" altLang="en-US" sz="1800" b="1">
            <a:solidFill>
              <a:schemeClr val="tx1"/>
            </a:solidFill>
            <a:latin typeface="+mn-ea"/>
            <a:ea typeface="+mn-ea"/>
          </a:endParaRPr>
        </a:p>
      </dgm:t>
    </dgm:pt>
    <dgm:pt modelId="{A35E054E-DDC1-4F83-99FC-742CE159320D}" type="sibTrans" cxnId="{CF8B1BC8-A89C-41F7-8B5E-2D14D742347C}">
      <dgm:prSet/>
      <dgm:spPr/>
      <dgm:t>
        <a:bodyPr/>
        <a:lstStyle/>
        <a:p>
          <a:endParaRPr lang="zh-CN" altLang="en-US" sz="1800" b="1">
            <a:solidFill>
              <a:schemeClr val="tx1"/>
            </a:solidFill>
            <a:latin typeface="+mn-ea"/>
            <a:ea typeface="+mn-ea"/>
          </a:endParaRPr>
        </a:p>
      </dgm:t>
    </dgm:pt>
    <dgm:pt modelId="{FDA2E040-79BB-48A2-9219-76CF7933421A}">
      <dgm:prSet phldrT="[文本]" custT="1"/>
      <dgm:spPr/>
      <dgm: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注重响应变化</a:t>
          </a:r>
          <a:endParaRPr lang="zh-CN" altLang="en-US" sz="2000" b="1" dirty="0">
            <a:solidFill>
              <a:schemeClr val="tx1"/>
            </a:solidFill>
            <a:latin typeface="微软雅黑" panose="020B0503020204020204" pitchFamily="34" charset="-122"/>
            <a:ea typeface="微软雅黑" panose="020B0503020204020204" pitchFamily="34" charset="-122"/>
          </a:endParaRPr>
        </a:p>
      </dgm:t>
    </dgm:pt>
    <dgm:pt modelId="{65BFA96B-79E5-4E7E-ABC1-5C2A18078FA2}" type="parTrans" cxnId="{262A4406-AA69-4755-B549-F06525C9D6B7}">
      <dgm:prSet/>
      <dgm:spPr/>
      <dgm:t>
        <a:bodyPr/>
        <a:lstStyle/>
        <a:p>
          <a:endParaRPr lang="zh-CN" altLang="en-US" sz="1800" b="1">
            <a:solidFill>
              <a:schemeClr val="tx1"/>
            </a:solidFill>
            <a:latin typeface="+mn-ea"/>
            <a:ea typeface="+mn-ea"/>
          </a:endParaRPr>
        </a:p>
      </dgm:t>
    </dgm:pt>
    <dgm:pt modelId="{B9A2770F-C072-4542-8035-90CB92B85C0D}" type="sibTrans" cxnId="{262A4406-AA69-4755-B549-F06525C9D6B7}">
      <dgm:prSet/>
      <dgm:spPr/>
      <dgm:t>
        <a:bodyPr/>
        <a:lstStyle/>
        <a:p>
          <a:endParaRPr lang="zh-CN" altLang="en-US" sz="1800" b="1">
            <a:solidFill>
              <a:schemeClr val="tx1"/>
            </a:solidFill>
            <a:latin typeface="+mn-ea"/>
            <a:ea typeface="+mn-ea"/>
          </a:endParaRPr>
        </a:p>
      </dgm:t>
    </dgm:pt>
    <dgm:pt modelId="{F364D857-5429-4F93-9A68-88AA5DB38B72}" type="pres">
      <dgm:prSet presAssocID="{3B0086FC-A1C8-4A8E-AC05-6F743C42E0B4}" presName="matrix" presStyleCnt="0">
        <dgm:presLayoutVars>
          <dgm:chMax val="1"/>
          <dgm:dir/>
          <dgm:resizeHandles val="exact"/>
        </dgm:presLayoutVars>
      </dgm:prSet>
      <dgm:spPr/>
      <dgm:t>
        <a:bodyPr/>
        <a:lstStyle/>
        <a:p>
          <a:endParaRPr lang="en-US"/>
        </a:p>
      </dgm:t>
    </dgm:pt>
    <dgm:pt modelId="{87F00A7D-C921-4D17-B5FE-ECD55CA37C4C}" type="pres">
      <dgm:prSet presAssocID="{3B0086FC-A1C8-4A8E-AC05-6F743C42E0B4}" presName="diamond" presStyleLbl="bgShp" presStyleIdx="0" presStyleCnt="1"/>
      <dgm:spPr/>
    </dgm:pt>
    <dgm:pt modelId="{9F0361C8-91B8-415B-B153-6E91C19D8005}" type="pres">
      <dgm:prSet presAssocID="{3B0086FC-A1C8-4A8E-AC05-6F743C42E0B4}" presName="quad1" presStyleLbl="node1" presStyleIdx="0" presStyleCnt="4">
        <dgm:presLayoutVars>
          <dgm:chMax val="0"/>
          <dgm:chPref val="0"/>
          <dgm:bulletEnabled val="1"/>
        </dgm:presLayoutVars>
      </dgm:prSet>
      <dgm:spPr/>
      <dgm:t>
        <a:bodyPr/>
        <a:lstStyle/>
        <a:p>
          <a:endParaRPr lang="zh-CN" altLang="en-US"/>
        </a:p>
      </dgm:t>
    </dgm:pt>
    <dgm:pt modelId="{B538B34C-776B-45B1-B850-C828866DC076}" type="pres">
      <dgm:prSet presAssocID="{3B0086FC-A1C8-4A8E-AC05-6F743C42E0B4}" presName="quad2" presStyleLbl="node1" presStyleIdx="1" presStyleCnt="4">
        <dgm:presLayoutVars>
          <dgm:chMax val="0"/>
          <dgm:chPref val="0"/>
          <dgm:bulletEnabled val="1"/>
        </dgm:presLayoutVars>
      </dgm:prSet>
      <dgm:spPr/>
      <dgm:t>
        <a:bodyPr/>
        <a:lstStyle/>
        <a:p>
          <a:endParaRPr lang="en-US"/>
        </a:p>
      </dgm:t>
    </dgm:pt>
    <dgm:pt modelId="{EABFA1DB-C52C-4700-A05E-0B628A4CE202}" type="pres">
      <dgm:prSet presAssocID="{3B0086FC-A1C8-4A8E-AC05-6F743C42E0B4}" presName="quad3" presStyleLbl="node1" presStyleIdx="2" presStyleCnt="4">
        <dgm:presLayoutVars>
          <dgm:chMax val="0"/>
          <dgm:chPref val="0"/>
          <dgm:bulletEnabled val="1"/>
        </dgm:presLayoutVars>
      </dgm:prSet>
      <dgm:spPr/>
      <dgm:t>
        <a:bodyPr/>
        <a:lstStyle/>
        <a:p>
          <a:endParaRPr lang="zh-CN" altLang="en-US"/>
        </a:p>
      </dgm:t>
    </dgm:pt>
    <dgm:pt modelId="{4220E2DF-1280-4308-B191-37A635E77830}" type="pres">
      <dgm:prSet presAssocID="{3B0086FC-A1C8-4A8E-AC05-6F743C42E0B4}" presName="quad4" presStyleLbl="node1" presStyleIdx="3" presStyleCnt="4">
        <dgm:presLayoutVars>
          <dgm:chMax val="0"/>
          <dgm:chPref val="0"/>
          <dgm:bulletEnabled val="1"/>
        </dgm:presLayoutVars>
      </dgm:prSet>
      <dgm:spPr/>
      <dgm:t>
        <a:bodyPr/>
        <a:lstStyle/>
        <a:p>
          <a:endParaRPr lang="zh-CN" altLang="en-US"/>
        </a:p>
      </dgm:t>
    </dgm:pt>
  </dgm:ptLst>
  <dgm:cxnLst>
    <dgm:cxn modelId="{4D04A022-04BE-4382-9EB2-2AE1B87528D7}" srcId="{3B0086FC-A1C8-4A8E-AC05-6F743C42E0B4}" destId="{396E0B99-3B37-4B79-B9A0-D63056660C52}" srcOrd="1" destOrd="0" parTransId="{DB77D5B4-D9F5-41F7-A7D1-D07147545F51}" sibTransId="{4EC37ABF-4BC2-45D1-A37E-2C607AA38C02}"/>
    <dgm:cxn modelId="{2E0F0611-F2B2-4D87-AEC6-3F7450A9FF45}" type="presOf" srcId="{507D4720-F20F-41A3-960F-5D0F87F7173C}" destId="{EABFA1DB-C52C-4700-A05E-0B628A4CE202}" srcOrd="0" destOrd="0" presId="urn:microsoft.com/office/officeart/2005/8/layout/matrix3"/>
    <dgm:cxn modelId="{0732ECEB-89D0-4084-8D6E-66B42D16C945}" type="presOf" srcId="{396E0B99-3B37-4B79-B9A0-D63056660C52}" destId="{B538B34C-776B-45B1-B850-C828866DC076}" srcOrd="0" destOrd="0" presId="urn:microsoft.com/office/officeart/2005/8/layout/matrix3"/>
    <dgm:cxn modelId="{15AB50F5-E069-4ACE-A0BB-C04DE8A05824}" srcId="{3B0086FC-A1C8-4A8E-AC05-6F743C42E0B4}" destId="{A4AEB9ED-ADE4-4571-87DE-BB3E5227384F}" srcOrd="0" destOrd="0" parTransId="{4F378007-21C9-4CC5-8ED0-D0FB8A1E8EAA}" sibTransId="{BE622E88-F063-4330-904D-942D34F51B70}"/>
    <dgm:cxn modelId="{685247BA-933C-4051-929A-FD0E03A6F556}" type="presOf" srcId="{A4AEB9ED-ADE4-4571-87DE-BB3E5227384F}" destId="{9F0361C8-91B8-415B-B153-6E91C19D8005}" srcOrd="0" destOrd="0" presId="urn:microsoft.com/office/officeart/2005/8/layout/matrix3"/>
    <dgm:cxn modelId="{CF8B1BC8-A89C-41F7-8B5E-2D14D742347C}" srcId="{3B0086FC-A1C8-4A8E-AC05-6F743C42E0B4}" destId="{507D4720-F20F-41A3-960F-5D0F87F7173C}" srcOrd="2" destOrd="0" parTransId="{8403E111-2758-474D-AA3E-02F7C5254662}" sibTransId="{A35E054E-DDC1-4F83-99FC-742CE159320D}"/>
    <dgm:cxn modelId="{3744762F-35A6-41EF-A574-F1D75DBC6597}" type="presOf" srcId="{3B0086FC-A1C8-4A8E-AC05-6F743C42E0B4}" destId="{F364D857-5429-4F93-9A68-88AA5DB38B72}" srcOrd="0" destOrd="0" presId="urn:microsoft.com/office/officeart/2005/8/layout/matrix3"/>
    <dgm:cxn modelId="{262A4406-AA69-4755-B549-F06525C9D6B7}" srcId="{3B0086FC-A1C8-4A8E-AC05-6F743C42E0B4}" destId="{FDA2E040-79BB-48A2-9219-76CF7933421A}" srcOrd="3" destOrd="0" parTransId="{65BFA96B-79E5-4E7E-ABC1-5C2A18078FA2}" sibTransId="{B9A2770F-C072-4542-8035-90CB92B85C0D}"/>
    <dgm:cxn modelId="{A5A5583D-8F5D-48AA-9F5D-9C0AAEE6EEBF}" type="presOf" srcId="{FDA2E040-79BB-48A2-9219-76CF7933421A}" destId="{4220E2DF-1280-4308-B191-37A635E77830}" srcOrd="0" destOrd="0" presId="urn:microsoft.com/office/officeart/2005/8/layout/matrix3"/>
    <dgm:cxn modelId="{D0D71DD4-601F-4382-819B-C89B3BCD0F91}" type="presParOf" srcId="{F364D857-5429-4F93-9A68-88AA5DB38B72}" destId="{87F00A7D-C921-4D17-B5FE-ECD55CA37C4C}" srcOrd="0" destOrd="0" presId="urn:microsoft.com/office/officeart/2005/8/layout/matrix3"/>
    <dgm:cxn modelId="{80542D4C-827A-4465-AF41-45E1549CF9BB}" type="presParOf" srcId="{F364D857-5429-4F93-9A68-88AA5DB38B72}" destId="{9F0361C8-91B8-415B-B153-6E91C19D8005}" srcOrd="1" destOrd="0" presId="urn:microsoft.com/office/officeart/2005/8/layout/matrix3"/>
    <dgm:cxn modelId="{7D394C75-D3AA-4CF8-8D96-10DE65A5BE70}" type="presParOf" srcId="{F364D857-5429-4F93-9A68-88AA5DB38B72}" destId="{B538B34C-776B-45B1-B850-C828866DC076}" srcOrd="2" destOrd="0" presId="urn:microsoft.com/office/officeart/2005/8/layout/matrix3"/>
    <dgm:cxn modelId="{1563BFBE-CAAE-478A-A7CF-28A46564AD0A}" type="presParOf" srcId="{F364D857-5429-4F93-9A68-88AA5DB38B72}" destId="{EABFA1DB-C52C-4700-A05E-0B628A4CE202}" srcOrd="3" destOrd="0" presId="urn:microsoft.com/office/officeart/2005/8/layout/matrix3"/>
    <dgm:cxn modelId="{069F62A8-395D-464B-BD3E-E775841E56F1}" type="presParOf" srcId="{F364D857-5429-4F93-9A68-88AA5DB38B72}" destId="{4220E2DF-1280-4308-B191-37A635E77830}"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839F12-5648-4B9D-88A8-EC7069601C1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F9EB572B-7760-4F4A-AE2E-259AC812FE83}">
      <dgm:prSet phldrT="[文本]" custT="1"/>
      <dgm:spPr/>
      <dgm:t>
        <a:bodyPr/>
        <a:lstStyle/>
        <a:p>
          <a:r>
            <a:rPr lang="en-US" altLang="zh-CN" sz="2000" b="0" dirty="0" smtClean="0">
              <a:solidFill>
                <a:schemeClr val="tx1"/>
              </a:solidFill>
              <a:latin typeface="微软雅黑" panose="020B0503020204020204" pitchFamily="34" charset="-122"/>
              <a:ea typeface="微软雅黑" panose="020B0503020204020204" pitchFamily="34" charset="-122"/>
            </a:rPr>
            <a:t>XP</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A1DC216B-F380-454A-84D9-C98C1E80C94E}" type="parTrans" cxnId="{87066D93-3F21-46F5-AD70-031FCF5B5A5A}">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0B43F64C-4622-4956-B433-C95810D740E1}" type="sibTrans" cxnId="{87066D93-3F21-46F5-AD70-031FCF5B5A5A}">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45C42DAD-3A74-4538-9237-17E390D869AE}">
      <dgm:prSet phldrT="[文本]"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提倡测试先行，以将后面出现</a:t>
          </a:r>
          <a:r>
            <a:rPr lang="en-US" sz="2000" b="0" dirty="0" smtClean="0">
              <a:solidFill>
                <a:schemeClr val="tx1"/>
              </a:solidFill>
              <a:latin typeface="微软雅黑" panose="020B0503020204020204" pitchFamily="34" charset="-122"/>
              <a:ea typeface="微软雅黑" panose="020B0503020204020204" pitchFamily="34" charset="-122"/>
            </a:rPr>
            <a:t>bug</a:t>
          </a:r>
          <a:r>
            <a:rPr lang="zh-CN" altLang="en-US" sz="2000" b="0" dirty="0" smtClean="0">
              <a:solidFill>
                <a:schemeClr val="tx1"/>
              </a:solidFill>
              <a:latin typeface="微软雅黑" panose="020B0503020204020204" pitchFamily="34" charset="-122"/>
              <a:ea typeface="微软雅黑" panose="020B0503020204020204" pitchFamily="34" charset="-122"/>
            </a:rPr>
            <a:t>的概率降至最低</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5D562749-C8F1-425B-BB39-1A711D6C857B}" type="parTrans" cxnId="{FBCFBA59-C991-4D1F-B4B3-9BB512B63F06}">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D4DD7E66-5116-4D8D-8622-D2CA7A7F50BC}" type="sibTrans" cxnId="{FBCFBA59-C991-4D1F-B4B3-9BB512B63F06}">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F23B8887-564D-471E-8030-3F7E0F785C55}">
      <dgm:prSet phldrT="[文本]"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以人为中心，不同类型的项目需要不同的实践方法</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155594B6-04D0-400A-8E41-660CC44C75B9}" type="parTrans" cxnId="{D17A3E21-B7D8-4AA4-B194-5D59C1C72A84}">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2724A287-557B-4580-A0F0-BFD2B07DDD71}" type="sibTrans" cxnId="{D17A3E21-B7D8-4AA4-B194-5D59C1C72A84}">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B3A01F30-2A7B-4F82-A854-87116DE62B6A}">
      <dgm:prSet phldrT="[文本]" custT="1"/>
      <dgm:spPr/>
      <dgm:t>
        <a:bodyPr/>
        <a:lstStyle/>
        <a:p>
          <a:r>
            <a:rPr lang="en-US" altLang="zh-CN" sz="2000" b="0" dirty="0" smtClean="0">
              <a:solidFill>
                <a:schemeClr val="tx1"/>
              </a:solidFill>
              <a:latin typeface="微软雅黑" panose="020B0503020204020204" pitchFamily="34" charset="-122"/>
              <a:ea typeface="微软雅黑" panose="020B0503020204020204" pitchFamily="34" charset="-122"/>
            </a:rPr>
            <a:t>FDD</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B4E6F164-2D52-4C79-81E3-3B81AF3F543A}" type="parTrans" cxnId="{41CD05B2-5F36-4782-8B76-04DE14970AA9}">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D30FD792-F11A-4273-AA94-96E827130176}" type="sibTrans" cxnId="{41CD05B2-5F36-4782-8B76-04DE14970AA9}">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F9C16023-AB5D-4813-892C-5AB31C068C34}">
      <dgm:prSet phldrT="[文本]"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针对中小型软件开发项目，采用模型驱动的快速迭代开发过程</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4669EA91-B36E-4612-8745-06135456E901}" type="parTrans" cxnId="{C4526ADB-07CA-4197-B140-5D4A0799EA4E}">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BFBA2016-C342-4E6C-862A-73109930B6A3}" type="sibTrans" cxnId="{C4526ADB-07CA-4197-B140-5D4A0799EA4E}">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7A9F3052-E5EB-4569-B9D2-CA873A323A29}">
      <dgm:prSet phldrT="[文本]"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用于对需求多变、开发周期短项目的管理</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3DDE98E3-B8B8-44AA-AB7F-DBF504871F7A}" type="parTrans" cxnId="{03D292D1-2B40-43B8-A2A6-DFA01E025217}">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E3430EEC-BB5E-40F8-AD01-C1ED62DC6C6C}" type="sibTrans" cxnId="{03D292D1-2B40-43B8-A2A6-DFA01E025217}">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627BB63A-0483-4F69-BA3A-6DDB4A739D89}">
      <dgm:prSet phldrT="[文本]" custT="1"/>
      <dgm:spPr/>
      <dgm:t>
        <a:bodyPr/>
        <a:lstStyle/>
        <a:p>
          <a:r>
            <a:rPr lang="en-US" altLang="zh-CN" sz="2000" b="0" dirty="0" smtClean="0">
              <a:solidFill>
                <a:schemeClr val="tx1"/>
              </a:solidFill>
              <a:latin typeface="微软雅黑" panose="020B0503020204020204" pitchFamily="34" charset="-122"/>
              <a:ea typeface="微软雅黑" panose="020B0503020204020204" pitchFamily="34" charset="-122"/>
            </a:rPr>
            <a:t>DSDM</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114FDFF8-701E-4818-BDF2-EF731FFE72E2}" type="parTrans" cxnId="{FF8615F4-13F4-4D56-ADFD-366EA9DEF34F}">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6D85B474-F33C-442C-B68A-FFA8B94E918A}" type="sibTrans" cxnId="{FF8615F4-13F4-4D56-ADFD-366EA9DEF34F}">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F4B01E50-618A-4184-A7AE-2AFC5691E2EA}">
      <dgm:prSet phldrT="[文本]"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倡导以业务为核心，快速而有效地进行系统开发</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ABABC584-DE93-4182-ACA2-BC15B03A0D3C}" type="parTrans" cxnId="{F030FDC9-180A-4DF1-90FA-127124E48593}">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414B0059-DCF3-4C93-A6F1-32C443A8FF86}" type="sibTrans" cxnId="{F030FDC9-180A-4DF1-90FA-127124E48593}">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0FB75A77-DA7B-450F-A618-4C9539DCDD8F}">
      <dgm:prSet phldrT="[文本]" custT="1"/>
      <dgm:spPr/>
      <dgm:t>
        <a:bodyPr/>
        <a:lstStyle/>
        <a:p>
          <a:r>
            <a:rPr lang="en-US" sz="2000" b="0" dirty="0" smtClean="0">
              <a:solidFill>
                <a:schemeClr val="tx1"/>
              </a:solidFill>
              <a:latin typeface="微软雅黑" panose="020B0503020204020204" pitchFamily="34" charset="-122"/>
              <a:ea typeface="微软雅黑" panose="020B0503020204020204" pitchFamily="34" charset="-122"/>
            </a:rPr>
            <a:t>RUP</a:t>
          </a:r>
          <a:r>
            <a:rPr lang="zh-CN" altLang="en-US" sz="2000" b="0" dirty="0" smtClean="0">
              <a:solidFill>
                <a:schemeClr val="tx1"/>
              </a:solidFill>
              <a:latin typeface="微软雅黑" panose="020B0503020204020204" pitchFamily="34" charset="-122"/>
              <a:ea typeface="微软雅黑" panose="020B0503020204020204" pitchFamily="34" charset="-122"/>
            </a:rPr>
            <a:t>其实是个过程的框架，它可以包容许多不同类型的过程，但核心还是</a:t>
          </a:r>
          <a:r>
            <a:rPr lang="en-US" altLang="zh-CN" sz="2000" b="0" dirty="0" smtClean="0">
              <a:solidFill>
                <a:schemeClr val="tx1"/>
              </a:solidFill>
              <a:latin typeface="微软雅黑" panose="020B0503020204020204" pitchFamily="34" charset="-122"/>
              <a:ea typeface="微软雅黑" panose="020B0503020204020204" pitchFamily="34" charset="-122"/>
            </a:rPr>
            <a:t>OO</a:t>
          </a:r>
          <a:r>
            <a:rPr lang="zh-CN" altLang="en-US" sz="2000" b="0" dirty="0" smtClean="0">
              <a:solidFill>
                <a:schemeClr val="tx1"/>
              </a:solidFill>
              <a:latin typeface="微软雅黑" panose="020B0503020204020204" pitchFamily="34" charset="-122"/>
              <a:ea typeface="微软雅黑" panose="020B0503020204020204" pitchFamily="34" charset="-122"/>
            </a:rPr>
            <a:t>过程</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BC488710-D868-4F75-9A69-465B18921E7C}" type="parTrans" cxnId="{B78559A3-2E84-426C-A746-C526F2962639}">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0EA9B269-E0AC-46F3-90BE-C9E02153AC82}" type="sibTrans" cxnId="{B78559A3-2E84-426C-A746-C526F2962639}">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4A5F7B8F-82FC-4244-964E-17D7FCCBF317}">
      <dgm:prSet phldrT="[文本]" custT="1"/>
      <dgm:spPr/>
      <dgm:t>
        <a:bodyPr/>
        <a:lstStyle/>
        <a:p>
          <a:pPr>
            <a:lnSpc>
              <a:spcPct val="100000"/>
            </a:lnSpc>
          </a:pPr>
          <a:r>
            <a:rPr lang="en-US" altLang="zh-CN" sz="2000" b="0" dirty="0" smtClean="0">
              <a:solidFill>
                <a:schemeClr val="tx1"/>
              </a:solidFill>
              <a:latin typeface="微软雅黑" panose="020B0503020204020204" pitchFamily="34" charset="-122"/>
              <a:ea typeface="微软雅黑" panose="020B0503020204020204" pitchFamily="34" charset="-122"/>
            </a:rPr>
            <a:t>Crystal </a:t>
          </a:r>
          <a:r>
            <a:rPr lang="en-US" altLang="zh-CN" sz="2000" b="0" dirty="0" err="1" smtClean="0">
              <a:solidFill>
                <a:schemeClr val="tx1"/>
              </a:solidFill>
              <a:latin typeface="微软雅黑" panose="020B0503020204020204" pitchFamily="34" charset="-122"/>
              <a:ea typeface="微软雅黑" panose="020B0503020204020204" pitchFamily="34" charset="-122"/>
            </a:rPr>
            <a:t>Methos</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A14CDE3A-5221-4C7E-8D91-78E0227C08E4}" type="parTrans" cxnId="{E5F5BB38-0A30-4C1E-89F7-2BD76E0C5AA0}">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ADCAC064-1AA6-4D1B-9493-F0F92FAC6FAD}" type="sibTrans" cxnId="{E5F5BB38-0A30-4C1E-89F7-2BD76E0C5AA0}">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E43E0F7D-1D5C-445D-8DE0-348BB336D9A0}">
      <dgm:prSet phldrT="[文本]" custT="1"/>
      <dgm:spPr/>
      <dgm:t>
        <a:bodyPr/>
        <a:lstStyle/>
        <a:p>
          <a:r>
            <a:rPr lang="en-US" altLang="zh-CN" sz="2000" b="0" dirty="0" smtClean="0">
              <a:solidFill>
                <a:schemeClr val="tx1"/>
              </a:solidFill>
              <a:latin typeface="微软雅黑" panose="020B0503020204020204" pitchFamily="34" charset="-122"/>
              <a:ea typeface="微软雅黑" panose="020B0503020204020204" pitchFamily="34" charset="-122"/>
            </a:rPr>
            <a:t>ASD</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0148EAE1-68D9-4ACF-90E8-5E44DD5711D5}" type="parTrans" cxnId="{6688C839-9131-484E-8AE7-94BC6BA9272E}">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44E1E628-0811-42DC-949D-1D10980A48E5}" type="sibTrans" cxnId="{6688C839-9131-484E-8AE7-94BC6BA9272E}">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C8A22F4A-842D-417E-94F0-68C55A699B0A}">
      <dgm:prSet phldrT="[文本]"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轻量</a:t>
          </a:r>
          <a:r>
            <a:rPr lang="en-US" altLang="zh-CN" sz="2000" b="0" dirty="0" smtClean="0">
              <a:solidFill>
                <a:schemeClr val="tx1"/>
              </a:solidFill>
              <a:latin typeface="微软雅黑" panose="020B0503020204020204" pitchFamily="34" charset="-122"/>
              <a:ea typeface="微软雅黑" panose="020B0503020204020204" pitchFamily="34" charset="-122"/>
            </a:rPr>
            <a:t>RUP</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8A81034E-A2F1-487E-AD33-578B9966DB0B}" type="parTrans" cxnId="{2DB48843-D239-4A48-89BA-45A53C66BD8A}">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AB72731B-5958-4656-A9FF-42E61B4C35A3}" type="sibTrans" cxnId="{2DB48843-D239-4A48-89BA-45A53C66BD8A}">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D5515623-CB2C-46CB-81D5-24E8D18EE3B3}">
      <dgm:prSet phldrT="[文本]" custT="1"/>
      <dgm:spPr/>
      <dgm:t>
        <a:bodyPr tIns="0" bIns="0"/>
        <a:lstStyle/>
        <a:p>
          <a:r>
            <a:rPr lang="en-US" altLang="zh-CN" sz="2000" b="0" dirty="0" smtClean="0">
              <a:solidFill>
                <a:schemeClr val="tx1"/>
              </a:solidFill>
              <a:latin typeface="微软雅黑" panose="020B0503020204020204" pitchFamily="34" charset="-122"/>
              <a:ea typeface="微软雅黑" panose="020B0503020204020204" pitchFamily="34" charset="-122"/>
            </a:rPr>
            <a:t>Scrum</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461951A3-F2C0-4D6F-8954-9A8D155795A7}" type="parTrans" cxnId="{25FBF089-E900-4C8F-B047-CDE5CA2D8437}">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C33897CE-32D0-4A9D-A22B-9A98BCAA3941}" type="sibTrans" cxnId="{25FBF089-E900-4C8F-B047-CDE5CA2D8437}">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F63AEC90-BE35-4FE0-BA98-56B86E013AC4}">
      <dgm:prSet custT="1"/>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一种迭代的增量化过程，用于产品开发或工作管理 </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F9587B4C-878B-41F4-98B2-C9EE82861540}" type="parTrans" cxnId="{95116812-FCC3-47C1-AF49-26AEFD6C9247}">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5727C29F-9C58-4B24-9373-67827D4F41FD}" type="sibTrans" cxnId="{95116812-FCC3-47C1-AF49-26AEFD6C9247}">
      <dgm:prSet/>
      <dgm:spPr/>
      <dgm:t>
        <a:bodyPr/>
        <a:lstStyle/>
        <a:p>
          <a:endParaRPr lang="zh-CN" altLang="en-US" sz="1800" b="0">
            <a:solidFill>
              <a:schemeClr val="tx1"/>
            </a:solidFill>
            <a:latin typeface="微软雅黑" panose="020B0503020204020204" pitchFamily="34" charset="-122"/>
            <a:ea typeface="微软雅黑" panose="020B0503020204020204" pitchFamily="34" charset="-122"/>
          </a:endParaRPr>
        </a:p>
      </dgm:t>
    </dgm:pt>
    <dgm:pt modelId="{A834DFDC-03CC-46F6-A20D-0B99CA863650}" type="pres">
      <dgm:prSet presAssocID="{1A839F12-5648-4B9D-88A8-EC7069601C16}" presName="Name0" presStyleCnt="0">
        <dgm:presLayoutVars>
          <dgm:dir/>
          <dgm:animLvl val="lvl"/>
          <dgm:resizeHandles val="exact"/>
        </dgm:presLayoutVars>
      </dgm:prSet>
      <dgm:spPr/>
      <dgm:t>
        <a:bodyPr/>
        <a:lstStyle/>
        <a:p>
          <a:endParaRPr lang="en-US"/>
        </a:p>
      </dgm:t>
    </dgm:pt>
    <dgm:pt modelId="{8F5049A4-23C6-42CB-94C0-6A5C61AB7BA8}" type="pres">
      <dgm:prSet presAssocID="{F9EB572B-7760-4F4A-AE2E-259AC812FE83}" presName="linNode" presStyleCnt="0"/>
      <dgm:spPr/>
    </dgm:pt>
    <dgm:pt modelId="{EB79DEBC-C617-41F1-A3A9-601CE477B5F5}" type="pres">
      <dgm:prSet presAssocID="{F9EB572B-7760-4F4A-AE2E-259AC812FE83}" presName="parentText" presStyleLbl="node1" presStyleIdx="0" presStyleCnt="7" custScaleX="45743">
        <dgm:presLayoutVars>
          <dgm:chMax val="1"/>
          <dgm:bulletEnabled val="1"/>
        </dgm:presLayoutVars>
      </dgm:prSet>
      <dgm:spPr/>
      <dgm:t>
        <a:bodyPr/>
        <a:lstStyle/>
        <a:p>
          <a:endParaRPr lang="en-US"/>
        </a:p>
      </dgm:t>
    </dgm:pt>
    <dgm:pt modelId="{59EACB7F-324F-46C2-8DE0-8CCC4159B904}" type="pres">
      <dgm:prSet presAssocID="{F9EB572B-7760-4F4A-AE2E-259AC812FE83}" presName="descendantText" presStyleLbl="alignAccFollowNode1" presStyleIdx="0" presStyleCnt="7" custScaleX="131882">
        <dgm:presLayoutVars>
          <dgm:bulletEnabled val="1"/>
        </dgm:presLayoutVars>
      </dgm:prSet>
      <dgm:spPr/>
      <dgm:t>
        <a:bodyPr/>
        <a:lstStyle/>
        <a:p>
          <a:endParaRPr lang="zh-CN" altLang="en-US"/>
        </a:p>
      </dgm:t>
    </dgm:pt>
    <dgm:pt modelId="{7658B18A-E3F2-42FF-B276-B2EA4AF2E010}" type="pres">
      <dgm:prSet presAssocID="{0B43F64C-4622-4956-B433-C95810D740E1}" presName="sp" presStyleCnt="0"/>
      <dgm:spPr/>
    </dgm:pt>
    <dgm:pt modelId="{53EB993A-1AA4-419D-A5DA-6BB9844788C8}" type="pres">
      <dgm:prSet presAssocID="{D5515623-CB2C-46CB-81D5-24E8D18EE3B3}" presName="linNode" presStyleCnt="0"/>
      <dgm:spPr/>
    </dgm:pt>
    <dgm:pt modelId="{72046453-BBB3-4BE9-BCA9-A49187CDF4D7}" type="pres">
      <dgm:prSet presAssocID="{D5515623-CB2C-46CB-81D5-24E8D18EE3B3}" presName="parentText" presStyleLbl="node1" presStyleIdx="1" presStyleCnt="7" custScaleX="45743">
        <dgm:presLayoutVars>
          <dgm:chMax val="1"/>
          <dgm:bulletEnabled val="1"/>
        </dgm:presLayoutVars>
      </dgm:prSet>
      <dgm:spPr/>
      <dgm:t>
        <a:bodyPr/>
        <a:lstStyle/>
        <a:p>
          <a:endParaRPr lang="zh-CN" altLang="en-US"/>
        </a:p>
      </dgm:t>
    </dgm:pt>
    <dgm:pt modelId="{6A78562A-95AB-4A65-8D2B-F44313320BEB}" type="pres">
      <dgm:prSet presAssocID="{D5515623-CB2C-46CB-81D5-24E8D18EE3B3}" presName="descendantText" presStyleLbl="alignAccFollowNode1" presStyleIdx="1" presStyleCnt="7" custScaleX="131882">
        <dgm:presLayoutVars>
          <dgm:bulletEnabled val="1"/>
        </dgm:presLayoutVars>
      </dgm:prSet>
      <dgm:spPr/>
      <dgm:t>
        <a:bodyPr/>
        <a:lstStyle/>
        <a:p>
          <a:endParaRPr lang="zh-CN" altLang="en-US"/>
        </a:p>
      </dgm:t>
    </dgm:pt>
    <dgm:pt modelId="{F055DE29-D006-43FF-9B3E-8981F54635CA}" type="pres">
      <dgm:prSet presAssocID="{C33897CE-32D0-4A9D-A22B-9A98BCAA3941}" presName="sp" presStyleCnt="0"/>
      <dgm:spPr/>
    </dgm:pt>
    <dgm:pt modelId="{B660B0E0-381B-4B6A-93CC-6E350A82D764}" type="pres">
      <dgm:prSet presAssocID="{4A5F7B8F-82FC-4244-964E-17D7FCCBF317}" presName="linNode" presStyleCnt="0"/>
      <dgm:spPr/>
    </dgm:pt>
    <dgm:pt modelId="{3D4AFB17-62B0-4D32-BAE9-7A2BF6C3202B}" type="pres">
      <dgm:prSet presAssocID="{4A5F7B8F-82FC-4244-964E-17D7FCCBF317}" presName="parentText" presStyleLbl="node1" presStyleIdx="2" presStyleCnt="7" custScaleX="45743">
        <dgm:presLayoutVars>
          <dgm:chMax val="1"/>
          <dgm:bulletEnabled val="1"/>
        </dgm:presLayoutVars>
      </dgm:prSet>
      <dgm:spPr/>
      <dgm:t>
        <a:bodyPr/>
        <a:lstStyle/>
        <a:p>
          <a:endParaRPr lang="en-US"/>
        </a:p>
      </dgm:t>
    </dgm:pt>
    <dgm:pt modelId="{CAD8FFF6-191E-4C15-89E9-6481A5F9F6C4}" type="pres">
      <dgm:prSet presAssocID="{4A5F7B8F-82FC-4244-964E-17D7FCCBF317}" presName="descendantText" presStyleLbl="alignAccFollowNode1" presStyleIdx="2" presStyleCnt="7" custScaleX="131882">
        <dgm:presLayoutVars>
          <dgm:bulletEnabled val="1"/>
        </dgm:presLayoutVars>
      </dgm:prSet>
      <dgm:spPr/>
      <dgm:t>
        <a:bodyPr/>
        <a:lstStyle/>
        <a:p>
          <a:endParaRPr lang="zh-CN" altLang="en-US"/>
        </a:p>
      </dgm:t>
    </dgm:pt>
    <dgm:pt modelId="{A99254C6-8F61-46A9-9BF8-41D3AD152A06}" type="pres">
      <dgm:prSet presAssocID="{ADCAC064-1AA6-4D1B-9493-F0F92FAC6FAD}" presName="sp" presStyleCnt="0"/>
      <dgm:spPr/>
    </dgm:pt>
    <dgm:pt modelId="{1D58B028-B508-4C8B-B220-452E6FDD1B70}" type="pres">
      <dgm:prSet presAssocID="{B3A01F30-2A7B-4F82-A854-87116DE62B6A}" presName="linNode" presStyleCnt="0"/>
      <dgm:spPr/>
    </dgm:pt>
    <dgm:pt modelId="{78759748-E97F-46CD-BF56-266A9FD997D3}" type="pres">
      <dgm:prSet presAssocID="{B3A01F30-2A7B-4F82-A854-87116DE62B6A}" presName="parentText" presStyleLbl="node1" presStyleIdx="3" presStyleCnt="7" custScaleX="45743">
        <dgm:presLayoutVars>
          <dgm:chMax val="1"/>
          <dgm:bulletEnabled val="1"/>
        </dgm:presLayoutVars>
      </dgm:prSet>
      <dgm:spPr/>
      <dgm:t>
        <a:bodyPr/>
        <a:lstStyle/>
        <a:p>
          <a:endParaRPr lang="en-US"/>
        </a:p>
      </dgm:t>
    </dgm:pt>
    <dgm:pt modelId="{F9266E6A-11AD-40B6-BEB5-CC460D74CA6F}" type="pres">
      <dgm:prSet presAssocID="{B3A01F30-2A7B-4F82-A854-87116DE62B6A}" presName="descendantText" presStyleLbl="alignAccFollowNode1" presStyleIdx="3" presStyleCnt="7" custScaleX="131882">
        <dgm:presLayoutVars>
          <dgm:bulletEnabled val="1"/>
        </dgm:presLayoutVars>
      </dgm:prSet>
      <dgm:spPr/>
      <dgm:t>
        <a:bodyPr/>
        <a:lstStyle/>
        <a:p>
          <a:endParaRPr lang="zh-CN" altLang="en-US"/>
        </a:p>
      </dgm:t>
    </dgm:pt>
    <dgm:pt modelId="{1DCCA6CD-8050-4A4E-A874-8EA5ACE35EC8}" type="pres">
      <dgm:prSet presAssocID="{D30FD792-F11A-4273-AA94-96E827130176}" presName="sp" presStyleCnt="0"/>
      <dgm:spPr/>
    </dgm:pt>
    <dgm:pt modelId="{CAE02D41-F6E3-4885-85E9-B3DA2251C322}" type="pres">
      <dgm:prSet presAssocID="{E43E0F7D-1D5C-445D-8DE0-348BB336D9A0}" presName="linNode" presStyleCnt="0"/>
      <dgm:spPr/>
    </dgm:pt>
    <dgm:pt modelId="{13A0274B-9E6D-4D19-AABC-4E6349CBBF7A}" type="pres">
      <dgm:prSet presAssocID="{E43E0F7D-1D5C-445D-8DE0-348BB336D9A0}" presName="parentText" presStyleLbl="node1" presStyleIdx="4" presStyleCnt="7" custScaleX="45743">
        <dgm:presLayoutVars>
          <dgm:chMax val="1"/>
          <dgm:bulletEnabled val="1"/>
        </dgm:presLayoutVars>
      </dgm:prSet>
      <dgm:spPr/>
      <dgm:t>
        <a:bodyPr/>
        <a:lstStyle/>
        <a:p>
          <a:endParaRPr lang="zh-CN" altLang="en-US"/>
        </a:p>
      </dgm:t>
    </dgm:pt>
    <dgm:pt modelId="{4324A6B5-A97E-4EB2-8862-FFD7C7046F11}" type="pres">
      <dgm:prSet presAssocID="{E43E0F7D-1D5C-445D-8DE0-348BB336D9A0}" presName="descendantText" presStyleLbl="alignAccFollowNode1" presStyleIdx="4" presStyleCnt="7" custScaleX="131882">
        <dgm:presLayoutVars>
          <dgm:bulletEnabled val="1"/>
        </dgm:presLayoutVars>
      </dgm:prSet>
      <dgm:spPr/>
      <dgm:t>
        <a:bodyPr/>
        <a:lstStyle/>
        <a:p>
          <a:endParaRPr lang="zh-CN" altLang="en-US"/>
        </a:p>
      </dgm:t>
    </dgm:pt>
    <dgm:pt modelId="{88884728-A58B-4F33-86F6-61B3F3E33BD4}" type="pres">
      <dgm:prSet presAssocID="{44E1E628-0811-42DC-949D-1D10980A48E5}" presName="sp" presStyleCnt="0"/>
      <dgm:spPr/>
    </dgm:pt>
    <dgm:pt modelId="{461EA1B9-966F-49F3-9209-FCC77958AC64}" type="pres">
      <dgm:prSet presAssocID="{627BB63A-0483-4F69-BA3A-6DDB4A739D89}" presName="linNode" presStyleCnt="0"/>
      <dgm:spPr/>
    </dgm:pt>
    <dgm:pt modelId="{66510C22-9F84-4235-B0B6-A31CD8AADD2E}" type="pres">
      <dgm:prSet presAssocID="{627BB63A-0483-4F69-BA3A-6DDB4A739D89}" presName="parentText" presStyleLbl="node1" presStyleIdx="5" presStyleCnt="7" custScaleX="45743">
        <dgm:presLayoutVars>
          <dgm:chMax val="1"/>
          <dgm:bulletEnabled val="1"/>
        </dgm:presLayoutVars>
      </dgm:prSet>
      <dgm:spPr/>
      <dgm:t>
        <a:bodyPr/>
        <a:lstStyle/>
        <a:p>
          <a:endParaRPr lang="en-US"/>
        </a:p>
      </dgm:t>
    </dgm:pt>
    <dgm:pt modelId="{818E6DFA-B369-4727-A373-095F45946513}" type="pres">
      <dgm:prSet presAssocID="{627BB63A-0483-4F69-BA3A-6DDB4A739D89}" presName="descendantText" presStyleLbl="alignAccFollowNode1" presStyleIdx="5" presStyleCnt="7" custScaleX="131882">
        <dgm:presLayoutVars>
          <dgm:bulletEnabled val="1"/>
        </dgm:presLayoutVars>
      </dgm:prSet>
      <dgm:spPr/>
      <dgm:t>
        <a:bodyPr/>
        <a:lstStyle/>
        <a:p>
          <a:endParaRPr lang="zh-CN" altLang="en-US"/>
        </a:p>
      </dgm:t>
    </dgm:pt>
    <dgm:pt modelId="{28A39637-716C-4660-9F18-D7C3CC661934}" type="pres">
      <dgm:prSet presAssocID="{6D85B474-F33C-442C-B68A-FFA8B94E918A}" presName="sp" presStyleCnt="0"/>
      <dgm:spPr/>
    </dgm:pt>
    <dgm:pt modelId="{E3A4D61C-44EA-4A5E-9114-A7458895D86A}" type="pres">
      <dgm:prSet presAssocID="{C8A22F4A-842D-417E-94F0-68C55A699B0A}" presName="linNode" presStyleCnt="0"/>
      <dgm:spPr/>
    </dgm:pt>
    <dgm:pt modelId="{6DDA6280-D2A7-40CB-A3C0-59B3ADD952ED}" type="pres">
      <dgm:prSet presAssocID="{C8A22F4A-842D-417E-94F0-68C55A699B0A}" presName="parentText" presStyleLbl="node1" presStyleIdx="6" presStyleCnt="7" custScaleX="45743">
        <dgm:presLayoutVars>
          <dgm:chMax val="1"/>
          <dgm:bulletEnabled val="1"/>
        </dgm:presLayoutVars>
      </dgm:prSet>
      <dgm:spPr/>
      <dgm:t>
        <a:bodyPr/>
        <a:lstStyle/>
        <a:p>
          <a:endParaRPr lang="zh-CN" altLang="en-US"/>
        </a:p>
      </dgm:t>
    </dgm:pt>
    <dgm:pt modelId="{C182A18F-52A2-4218-849D-13B962087C79}" type="pres">
      <dgm:prSet presAssocID="{C8A22F4A-842D-417E-94F0-68C55A699B0A}" presName="descendantText" presStyleLbl="alignAccFollowNode1" presStyleIdx="6" presStyleCnt="7" custScaleX="131882">
        <dgm:presLayoutVars>
          <dgm:bulletEnabled val="1"/>
        </dgm:presLayoutVars>
      </dgm:prSet>
      <dgm:spPr/>
      <dgm:t>
        <a:bodyPr/>
        <a:lstStyle/>
        <a:p>
          <a:endParaRPr lang="zh-CN" altLang="en-US"/>
        </a:p>
      </dgm:t>
    </dgm:pt>
  </dgm:ptLst>
  <dgm:cxnLst>
    <dgm:cxn modelId="{6688C839-9131-484E-8AE7-94BC6BA9272E}" srcId="{1A839F12-5648-4B9D-88A8-EC7069601C16}" destId="{E43E0F7D-1D5C-445D-8DE0-348BB336D9A0}" srcOrd="4" destOrd="0" parTransId="{0148EAE1-68D9-4ACF-90E8-5E44DD5711D5}" sibTransId="{44E1E628-0811-42DC-949D-1D10980A48E5}"/>
    <dgm:cxn modelId="{58FB892A-D5FC-4F7C-814F-4FA1EC87CF30}" type="presOf" srcId="{F9EB572B-7760-4F4A-AE2E-259AC812FE83}" destId="{EB79DEBC-C617-41F1-A3A9-601CE477B5F5}" srcOrd="0" destOrd="0" presId="urn:microsoft.com/office/officeart/2005/8/layout/vList5"/>
    <dgm:cxn modelId="{17D10C0C-1FBF-4F79-BBB0-198D5E02A86D}" type="presOf" srcId="{4A5F7B8F-82FC-4244-964E-17D7FCCBF317}" destId="{3D4AFB17-62B0-4D32-BAE9-7A2BF6C3202B}" srcOrd="0" destOrd="0" presId="urn:microsoft.com/office/officeart/2005/8/layout/vList5"/>
    <dgm:cxn modelId="{96DB7FEF-1F3B-4BC8-95D8-780B05267B0D}" type="presOf" srcId="{0FB75A77-DA7B-450F-A618-4C9539DCDD8F}" destId="{C182A18F-52A2-4218-849D-13B962087C79}" srcOrd="0" destOrd="0" presId="urn:microsoft.com/office/officeart/2005/8/layout/vList5"/>
    <dgm:cxn modelId="{841FD4FC-338E-4808-9CDC-217E3A3C1E04}" type="presOf" srcId="{C8A22F4A-842D-417E-94F0-68C55A699B0A}" destId="{6DDA6280-D2A7-40CB-A3C0-59B3ADD952ED}" srcOrd="0" destOrd="0" presId="urn:microsoft.com/office/officeart/2005/8/layout/vList5"/>
    <dgm:cxn modelId="{25FBF089-E900-4C8F-B047-CDE5CA2D8437}" srcId="{1A839F12-5648-4B9D-88A8-EC7069601C16}" destId="{D5515623-CB2C-46CB-81D5-24E8D18EE3B3}" srcOrd="1" destOrd="0" parTransId="{461951A3-F2C0-4D6F-8954-9A8D155795A7}" sibTransId="{C33897CE-32D0-4A9D-A22B-9A98BCAA3941}"/>
    <dgm:cxn modelId="{D03A7424-7D41-452B-9F9E-AE4023D8B129}" type="presOf" srcId="{F23B8887-564D-471E-8030-3F7E0F785C55}" destId="{CAD8FFF6-191E-4C15-89E9-6481A5F9F6C4}" srcOrd="0" destOrd="0" presId="urn:microsoft.com/office/officeart/2005/8/layout/vList5"/>
    <dgm:cxn modelId="{FF8615F4-13F4-4D56-ADFD-366EA9DEF34F}" srcId="{1A839F12-5648-4B9D-88A8-EC7069601C16}" destId="{627BB63A-0483-4F69-BA3A-6DDB4A739D89}" srcOrd="5" destOrd="0" parTransId="{114FDFF8-701E-4818-BDF2-EF731FFE72E2}" sibTransId="{6D85B474-F33C-442C-B68A-FFA8B94E918A}"/>
    <dgm:cxn modelId="{F030FDC9-180A-4DF1-90FA-127124E48593}" srcId="{627BB63A-0483-4F69-BA3A-6DDB4A739D89}" destId="{F4B01E50-618A-4184-A7AE-2AFC5691E2EA}" srcOrd="0" destOrd="0" parTransId="{ABABC584-DE93-4182-ACA2-BC15B03A0D3C}" sibTransId="{414B0059-DCF3-4C93-A6F1-32C443A8FF86}"/>
    <dgm:cxn modelId="{2C21100B-94E7-47AE-B78F-D2D952D63308}" type="presOf" srcId="{F63AEC90-BE35-4FE0-BA98-56B86E013AC4}" destId="{6A78562A-95AB-4A65-8D2B-F44313320BEB}" srcOrd="0" destOrd="0" presId="urn:microsoft.com/office/officeart/2005/8/layout/vList5"/>
    <dgm:cxn modelId="{41CD05B2-5F36-4782-8B76-04DE14970AA9}" srcId="{1A839F12-5648-4B9D-88A8-EC7069601C16}" destId="{B3A01F30-2A7B-4F82-A854-87116DE62B6A}" srcOrd="3" destOrd="0" parTransId="{B4E6F164-2D52-4C79-81E3-3B81AF3F543A}" sibTransId="{D30FD792-F11A-4273-AA94-96E827130176}"/>
    <dgm:cxn modelId="{B78559A3-2E84-426C-A746-C526F2962639}" srcId="{C8A22F4A-842D-417E-94F0-68C55A699B0A}" destId="{0FB75A77-DA7B-450F-A618-4C9539DCDD8F}" srcOrd="0" destOrd="0" parTransId="{BC488710-D868-4F75-9A69-465B18921E7C}" sibTransId="{0EA9B269-E0AC-46F3-90BE-C9E02153AC82}"/>
    <dgm:cxn modelId="{94E5593D-62A1-4F34-9F56-F3B5374E6205}" type="presOf" srcId="{1A839F12-5648-4B9D-88A8-EC7069601C16}" destId="{A834DFDC-03CC-46F6-A20D-0B99CA863650}" srcOrd="0" destOrd="0" presId="urn:microsoft.com/office/officeart/2005/8/layout/vList5"/>
    <dgm:cxn modelId="{20C0CE1C-E77F-48ED-8E88-4A0E7652CD6A}" type="presOf" srcId="{45C42DAD-3A74-4538-9237-17E390D869AE}" destId="{59EACB7F-324F-46C2-8DE0-8CCC4159B904}" srcOrd="0" destOrd="0" presId="urn:microsoft.com/office/officeart/2005/8/layout/vList5"/>
    <dgm:cxn modelId="{E5F5BB38-0A30-4C1E-89F7-2BD76E0C5AA0}" srcId="{1A839F12-5648-4B9D-88A8-EC7069601C16}" destId="{4A5F7B8F-82FC-4244-964E-17D7FCCBF317}" srcOrd="2" destOrd="0" parTransId="{A14CDE3A-5221-4C7E-8D91-78E0227C08E4}" sibTransId="{ADCAC064-1AA6-4D1B-9493-F0F92FAC6FAD}"/>
    <dgm:cxn modelId="{5A33940C-FA7A-4BB7-97AC-F44EB5F9F268}" type="presOf" srcId="{D5515623-CB2C-46CB-81D5-24E8D18EE3B3}" destId="{72046453-BBB3-4BE9-BCA9-A49187CDF4D7}" srcOrd="0" destOrd="0" presId="urn:microsoft.com/office/officeart/2005/8/layout/vList5"/>
    <dgm:cxn modelId="{A9754655-22C6-42C8-A2C9-FFF3D9CBC6B7}" type="presOf" srcId="{B3A01F30-2A7B-4F82-A854-87116DE62B6A}" destId="{78759748-E97F-46CD-BF56-266A9FD997D3}" srcOrd="0" destOrd="0" presId="urn:microsoft.com/office/officeart/2005/8/layout/vList5"/>
    <dgm:cxn modelId="{DCFC241F-6FFF-4595-AB03-1D2F3C317BF5}" type="presOf" srcId="{627BB63A-0483-4F69-BA3A-6DDB4A739D89}" destId="{66510C22-9F84-4235-B0B6-A31CD8AADD2E}" srcOrd="0" destOrd="0" presId="urn:microsoft.com/office/officeart/2005/8/layout/vList5"/>
    <dgm:cxn modelId="{87066D93-3F21-46F5-AD70-031FCF5B5A5A}" srcId="{1A839F12-5648-4B9D-88A8-EC7069601C16}" destId="{F9EB572B-7760-4F4A-AE2E-259AC812FE83}" srcOrd="0" destOrd="0" parTransId="{A1DC216B-F380-454A-84D9-C98C1E80C94E}" sibTransId="{0B43F64C-4622-4956-B433-C95810D740E1}"/>
    <dgm:cxn modelId="{824F6CC1-CF04-47A0-A160-2EA438B59692}" type="presOf" srcId="{F9C16023-AB5D-4813-892C-5AB31C068C34}" destId="{F9266E6A-11AD-40B6-BEB5-CC460D74CA6F}" srcOrd="0" destOrd="0" presId="urn:microsoft.com/office/officeart/2005/8/layout/vList5"/>
    <dgm:cxn modelId="{2DB48843-D239-4A48-89BA-45A53C66BD8A}" srcId="{1A839F12-5648-4B9D-88A8-EC7069601C16}" destId="{C8A22F4A-842D-417E-94F0-68C55A699B0A}" srcOrd="6" destOrd="0" parTransId="{8A81034E-A2F1-487E-AD33-578B9966DB0B}" sibTransId="{AB72731B-5958-4656-A9FF-42E61B4C35A3}"/>
    <dgm:cxn modelId="{95116812-FCC3-47C1-AF49-26AEFD6C9247}" srcId="{D5515623-CB2C-46CB-81D5-24E8D18EE3B3}" destId="{F63AEC90-BE35-4FE0-BA98-56B86E013AC4}" srcOrd="0" destOrd="0" parTransId="{F9587B4C-878B-41F4-98B2-C9EE82861540}" sibTransId="{5727C29F-9C58-4B24-9373-67827D4F41FD}"/>
    <dgm:cxn modelId="{03D292D1-2B40-43B8-A2A6-DFA01E025217}" srcId="{E43E0F7D-1D5C-445D-8DE0-348BB336D9A0}" destId="{7A9F3052-E5EB-4569-B9D2-CA873A323A29}" srcOrd="0" destOrd="0" parTransId="{3DDE98E3-B8B8-44AA-AB7F-DBF504871F7A}" sibTransId="{E3430EEC-BB5E-40F8-AD01-C1ED62DC6C6C}"/>
    <dgm:cxn modelId="{FBCFBA59-C991-4D1F-B4B3-9BB512B63F06}" srcId="{F9EB572B-7760-4F4A-AE2E-259AC812FE83}" destId="{45C42DAD-3A74-4538-9237-17E390D869AE}" srcOrd="0" destOrd="0" parTransId="{5D562749-C8F1-425B-BB39-1A711D6C857B}" sibTransId="{D4DD7E66-5116-4D8D-8622-D2CA7A7F50BC}"/>
    <dgm:cxn modelId="{D629E874-32A5-4A91-AAD7-0EB9837BC8C3}" type="presOf" srcId="{E43E0F7D-1D5C-445D-8DE0-348BB336D9A0}" destId="{13A0274B-9E6D-4D19-AABC-4E6349CBBF7A}" srcOrd="0" destOrd="0" presId="urn:microsoft.com/office/officeart/2005/8/layout/vList5"/>
    <dgm:cxn modelId="{8FBF4C43-18B0-4A58-AE3F-39820CC63BD1}" type="presOf" srcId="{7A9F3052-E5EB-4569-B9D2-CA873A323A29}" destId="{4324A6B5-A97E-4EB2-8862-FFD7C7046F11}" srcOrd="0" destOrd="0" presId="urn:microsoft.com/office/officeart/2005/8/layout/vList5"/>
    <dgm:cxn modelId="{C4526ADB-07CA-4197-B140-5D4A0799EA4E}" srcId="{B3A01F30-2A7B-4F82-A854-87116DE62B6A}" destId="{F9C16023-AB5D-4813-892C-5AB31C068C34}" srcOrd="0" destOrd="0" parTransId="{4669EA91-B36E-4612-8745-06135456E901}" sibTransId="{BFBA2016-C342-4E6C-862A-73109930B6A3}"/>
    <dgm:cxn modelId="{D17A3E21-B7D8-4AA4-B194-5D59C1C72A84}" srcId="{4A5F7B8F-82FC-4244-964E-17D7FCCBF317}" destId="{F23B8887-564D-471E-8030-3F7E0F785C55}" srcOrd="0" destOrd="0" parTransId="{155594B6-04D0-400A-8E41-660CC44C75B9}" sibTransId="{2724A287-557B-4580-A0F0-BFD2B07DDD71}"/>
    <dgm:cxn modelId="{CB883D1E-3127-4501-AB32-7A672D03DA8D}" type="presOf" srcId="{F4B01E50-618A-4184-A7AE-2AFC5691E2EA}" destId="{818E6DFA-B369-4727-A373-095F45946513}" srcOrd="0" destOrd="0" presId="urn:microsoft.com/office/officeart/2005/8/layout/vList5"/>
    <dgm:cxn modelId="{BA179D8E-5431-4A2E-8EA1-46AE2B329E24}" type="presParOf" srcId="{A834DFDC-03CC-46F6-A20D-0B99CA863650}" destId="{8F5049A4-23C6-42CB-94C0-6A5C61AB7BA8}" srcOrd="0" destOrd="0" presId="urn:microsoft.com/office/officeart/2005/8/layout/vList5"/>
    <dgm:cxn modelId="{4DD801DB-1B34-4988-836F-BBB97C541F0B}" type="presParOf" srcId="{8F5049A4-23C6-42CB-94C0-6A5C61AB7BA8}" destId="{EB79DEBC-C617-41F1-A3A9-601CE477B5F5}" srcOrd="0" destOrd="0" presId="urn:microsoft.com/office/officeart/2005/8/layout/vList5"/>
    <dgm:cxn modelId="{282AA729-7A3E-4202-8DCB-C35AE2CE7051}" type="presParOf" srcId="{8F5049A4-23C6-42CB-94C0-6A5C61AB7BA8}" destId="{59EACB7F-324F-46C2-8DE0-8CCC4159B904}" srcOrd="1" destOrd="0" presId="urn:microsoft.com/office/officeart/2005/8/layout/vList5"/>
    <dgm:cxn modelId="{0DCD77A1-B338-426F-AF57-C6FEE016AC00}" type="presParOf" srcId="{A834DFDC-03CC-46F6-A20D-0B99CA863650}" destId="{7658B18A-E3F2-42FF-B276-B2EA4AF2E010}" srcOrd="1" destOrd="0" presId="urn:microsoft.com/office/officeart/2005/8/layout/vList5"/>
    <dgm:cxn modelId="{210DABBF-51BE-463E-9A9D-8CA3C908A78A}" type="presParOf" srcId="{A834DFDC-03CC-46F6-A20D-0B99CA863650}" destId="{53EB993A-1AA4-419D-A5DA-6BB9844788C8}" srcOrd="2" destOrd="0" presId="urn:microsoft.com/office/officeart/2005/8/layout/vList5"/>
    <dgm:cxn modelId="{F38D9DE7-8736-4501-81BE-0326FAC91C51}" type="presParOf" srcId="{53EB993A-1AA4-419D-A5DA-6BB9844788C8}" destId="{72046453-BBB3-4BE9-BCA9-A49187CDF4D7}" srcOrd="0" destOrd="0" presId="urn:microsoft.com/office/officeart/2005/8/layout/vList5"/>
    <dgm:cxn modelId="{ED75EFD6-A743-4CC3-938B-A6E851FF6F8F}" type="presParOf" srcId="{53EB993A-1AA4-419D-A5DA-6BB9844788C8}" destId="{6A78562A-95AB-4A65-8D2B-F44313320BEB}" srcOrd="1" destOrd="0" presId="urn:microsoft.com/office/officeart/2005/8/layout/vList5"/>
    <dgm:cxn modelId="{AFE18604-1DDF-434B-9F88-50CAB7263C4C}" type="presParOf" srcId="{A834DFDC-03CC-46F6-A20D-0B99CA863650}" destId="{F055DE29-D006-43FF-9B3E-8981F54635CA}" srcOrd="3" destOrd="0" presId="urn:microsoft.com/office/officeart/2005/8/layout/vList5"/>
    <dgm:cxn modelId="{D2DED804-8CA4-4E4F-8252-EB801BFC59C4}" type="presParOf" srcId="{A834DFDC-03CC-46F6-A20D-0B99CA863650}" destId="{B660B0E0-381B-4B6A-93CC-6E350A82D764}" srcOrd="4" destOrd="0" presId="urn:microsoft.com/office/officeart/2005/8/layout/vList5"/>
    <dgm:cxn modelId="{27FEBFD0-D2C1-4456-AF54-3D906BAA6BED}" type="presParOf" srcId="{B660B0E0-381B-4B6A-93CC-6E350A82D764}" destId="{3D4AFB17-62B0-4D32-BAE9-7A2BF6C3202B}" srcOrd="0" destOrd="0" presId="urn:microsoft.com/office/officeart/2005/8/layout/vList5"/>
    <dgm:cxn modelId="{E1402B35-6AC1-4C87-B2C8-C28D8A0B9896}" type="presParOf" srcId="{B660B0E0-381B-4B6A-93CC-6E350A82D764}" destId="{CAD8FFF6-191E-4C15-89E9-6481A5F9F6C4}" srcOrd="1" destOrd="0" presId="urn:microsoft.com/office/officeart/2005/8/layout/vList5"/>
    <dgm:cxn modelId="{6731BD77-7986-4325-A17E-554DDC03F1E7}" type="presParOf" srcId="{A834DFDC-03CC-46F6-A20D-0B99CA863650}" destId="{A99254C6-8F61-46A9-9BF8-41D3AD152A06}" srcOrd="5" destOrd="0" presId="urn:microsoft.com/office/officeart/2005/8/layout/vList5"/>
    <dgm:cxn modelId="{42462F25-3079-4E43-BFEA-49903DA4E987}" type="presParOf" srcId="{A834DFDC-03CC-46F6-A20D-0B99CA863650}" destId="{1D58B028-B508-4C8B-B220-452E6FDD1B70}" srcOrd="6" destOrd="0" presId="urn:microsoft.com/office/officeart/2005/8/layout/vList5"/>
    <dgm:cxn modelId="{F8063528-83E5-4478-87D3-0BB4F446CB15}" type="presParOf" srcId="{1D58B028-B508-4C8B-B220-452E6FDD1B70}" destId="{78759748-E97F-46CD-BF56-266A9FD997D3}" srcOrd="0" destOrd="0" presId="urn:microsoft.com/office/officeart/2005/8/layout/vList5"/>
    <dgm:cxn modelId="{DFB5B5BB-A107-4DC9-B73A-4238486F35D8}" type="presParOf" srcId="{1D58B028-B508-4C8B-B220-452E6FDD1B70}" destId="{F9266E6A-11AD-40B6-BEB5-CC460D74CA6F}" srcOrd="1" destOrd="0" presId="urn:microsoft.com/office/officeart/2005/8/layout/vList5"/>
    <dgm:cxn modelId="{37F36383-9458-4F5E-ACA5-356389956F19}" type="presParOf" srcId="{A834DFDC-03CC-46F6-A20D-0B99CA863650}" destId="{1DCCA6CD-8050-4A4E-A874-8EA5ACE35EC8}" srcOrd="7" destOrd="0" presId="urn:microsoft.com/office/officeart/2005/8/layout/vList5"/>
    <dgm:cxn modelId="{2F4940C9-E0C4-4F46-889A-539029AC2BB0}" type="presParOf" srcId="{A834DFDC-03CC-46F6-A20D-0B99CA863650}" destId="{CAE02D41-F6E3-4885-85E9-B3DA2251C322}" srcOrd="8" destOrd="0" presId="urn:microsoft.com/office/officeart/2005/8/layout/vList5"/>
    <dgm:cxn modelId="{84F94D65-6161-4FFF-8A39-812614A9249A}" type="presParOf" srcId="{CAE02D41-F6E3-4885-85E9-B3DA2251C322}" destId="{13A0274B-9E6D-4D19-AABC-4E6349CBBF7A}" srcOrd="0" destOrd="0" presId="urn:microsoft.com/office/officeart/2005/8/layout/vList5"/>
    <dgm:cxn modelId="{614A9337-9983-4469-8020-57AC2A68BB05}" type="presParOf" srcId="{CAE02D41-F6E3-4885-85E9-B3DA2251C322}" destId="{4324A6B5-A97E-4EB2-8862-FFD7C7046F11}" srcOrd="1" destOrd="0" presId="urn:microsoft.com/office/officeart/2005/8/layout/vList5"/>
    <dgm:cxn modelId="{93D3FCB8-4CE2-47F3-8094-EE10147713A1}" type="presParOf" srcId="{A834DFDC-03CC-46F6-A20D-0B99CA863650}" destId="{88884728-A58B-4F33-86F6-61B3F3E33BD4}" srcOrd="9" destOrd="0" presId="urn:microsoft.com/office/officeart/2005/8/layout/vList5"/>
    <dgm:cxn modelId="{9DE292BF-EE18-4E7A-B5C0-1FD1DB955831}" type="presParOf" srcId="{A834DFDC-03CC-46F6-A20D-0B99CA863650}" destId="{461EA1B9-966F-49F3-9209-FCC77958AC64}" srcOrd="10" destOrd="0" presId="urn:microsoft.com/office/officeart/2005/8/layout/vList5"/>
    <dgm:cxn modelId="{D7FCABC0-2464-4778-BDAA-E09F795F5AD5}" type="presParOf" srcId="{461EA1B9-966F-49F3-9209-FCC77958AC64}" destId="{66510C22-9F84-4235-B0B6-A31CD8AADD2E}" srcOrd="0" destOrd="0" presId="urn:microsoft.com/office/officeart/2005/8/layout/vList5"/>
    <dgm:cxn modelId="{DFD169E0-8CA4-48C3-942A-E1572B08F98C}" type="presParOf" srcId="{461EA1B9-966F-49F3-9209-FCC77958AC64}" destId="{818E6DFA-B369-4727-A373-095F45946513}" srcOrd="1" destOrd="0" presId="urn:microsoft.com/office/officeart/2005/8/layout/vList5"/>
    <dgm:cxn modelId="{7F96A13E-914B-4203-B1B8-713686A3C91E}" type="presParOf" srcId="{A834DFDC-03CC-46F6-A20D-0B99CA863650}" destId="{28A39637-716C-4660-9F18-D7C3CC661934}" srcOrd="11" destOrd="0" presId="urn:microsoft.com/office/officeart/2005/8/layout/vList5"/>
    <dgm:cxn modelId="{4471BAA0-C27E-488A-9C95-33519D2498D1}" type="presParOf" srcId="{A834DFDC-03CC-46F6-A20D-0B99CA863650}" destId="{E3A4D61C-44EA-4A5E-9114-A7458895D86A}" srcOrd="12" destOrd="0" presId="urn:microsoft.com/office/officeart/2005/8/layout/vList5"/>
    <dgm:cxn modelId="{38BFCD2A-256A-46D9-8F96-DF54C189CA5F}" type="presParOf" srcId="{E3A4D61C-44EA-4A5E-9114-A7458895D86A}" destId="{6DDA6280-D2A7-40CB-A3C0-59B3ADD952ED}" srcOrd="0" destOrd="0" presId="urn:microsoft.com/office/officeart/2005/8/layout/vList5"/>
    <dgm:cxn modelId="{3C3B60F0-A993-4D70-9A5B-E963C3C121B1}" type="presParOf" srcId="{E3A4D61C-44EA-4A5E-9114-A7458895D86A}" destId="{C182A18F-52A2-4218-849D-13B962087C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7F7621-DAE1-4D03-8968-6DF6E5548D57}" type="doc">
      <dgm:prSet loTypeId="urn:microsoft.com/office/officeart/2005/8/layout/vList3" loCatId="list" qsTypeId="urn:microsoft.com/office/officeart/2005/8/quickstyle/simple1" qsCatId="simple" csTypeId="urn:microsoft.com/office/officeart/2005/8/colors/accent1_2" csCatId="accent1" phldr="1"/>
      <dgm:spPr/>
    </dgm:pt>
    <dgm:pt modelId="{1F5B3273-DE3D-49B6-9AA8-4F2C04C5E9BB}">
      <dgm:prSet phldrT="[文本]" custT="1"/>
      <dgm:spPr/>
      <dgm:t>
        <a:bodyPr/>
        <a:lstStyle/>
        <a:p>
          <a:pPr algn="l"/>
          <a:r>
            <a:rPr lang="zh-CN" altLang="en-US" sz="1800" b="0" dirty="0" smtClean="0">
              <a:solidFill>
                <a:schemeClr val="tx1"/>
              </a:solidFill>
              <a:latin typeface="微软雅黑" panose="020B0503020204020204" pitchFamily="34" charset="-122"/>
              <a:ea typeface="微软雅黑" panose="020B0503020204020204" pitchFamily="34" charset="-122"/>
            </a:rPr>
            <a:t>允许项目团队调整并合理安排任务</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7C79ACC3-6996-4556-8952-CF49ED4696B7}" type="parTrans" cxnId="{0E871788-C169-4922-A51C-5A09B355F9C4}">
      <dgm:prSet/>
      <dgm:spPr/>
      <dgm:t>
        <a:bodyPr/>
        <a:lstStyle/>
        <a:p>
          <a:pPr algn="l"/>
          <a:endParaRPr lang="zh-CN" altLang="en-US" sz="1800" b="0">
            <a:solidFill>
              <a:schemeClr val="tx1"/>
            </a:solidFill>
            <a:latin typeface="+mn-ea"/>
            <a:ea typeface="+mn-ea"/>
          </a:endParaRPr>
        </a:p>
      </dgm:t>
    </dgm:pt>
    <dgm:pt modelId="{6F0EB54B-6A60-4DD1-AEFA-FCDD9B827F74}" type="sibTrans" cxnId="{0E871788-C169-4922-A51C-5A09B355F9C4}">
      <dgm:prSet/>
      <dgm:spPr/>
      <dgm:t>
        <a:bodyPr/>
        <a:lstStyle/>
        <a:p>
          <a:pPr algn="l"/>
          <a:endParaRPr lang="zh-CN" altLang="en-US" sz="1800" b="0">
            <a:solidFill>
              <a:schemeClr val="tx1"/>
            </a:solidFill>
            <a:latin typeface="+mn-ea"/>
            <a:ea typeface="+mn-ea"/>
          </a:endParaRPr>
        </a:p>
      </dgm:t>
    </dgm:pt>
    <dgm:pt modelId="{D3DAE525-C541-453A-9369-E25C1476796B}">
      <dgm:prSet phldrT="[文本]" custT="1"/>
      <dgm:spPr/>
      <dgm:t>
        <a:bodyPr/>
        <a:lstStyle/>
        <a:p>
          <a:pPr algn="l"/>
          <a:r>
            <a:rPr lang="zh-CN" altLang="en-US" sz="2000" b="0" dirty="0" smtClean="0">
              <a:solidFill>
                <a:schemeClr val="tx1"/>
              </a:solidFill>
              <a:latin typeface="微软雅黑" panose="020B0503020204020204" pitchFamily="34" charset="-122"/>
              <a:ea typeface="微软雅黑" panose="020B0503020204020204" pitchFamily="34" charset="-122"/>
            </a:rPr>
            <a:t>理解敏捷开发方法的易变性并制定计划</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BA1CE60A-1256-47F8-8708-E1A551A4CD51}" type="parTrans" cxnId="{DB7CF5E0-BA6E-4F95-9E1A-D15D4F1502B6}">
      <dgm:prSet/>
      <dgm:spPr/>
      <dgm:t>
        <a:bodyPr/>
        <a:lstStyle/>
        <a:p>
          <a:pPr algn="l"/>
          <a:endParaRPr lang="zh-CN" altLang="en-US" sz="1800" b="0">
            <a:solidFill>
              <a:schemeClr val="tx1"/>
            </a:solidFill>
            <a:latin typeface="+mn-ea"/>
            <a:ea typeface="+mn-ea"/>
          </a:endParaRPr>
        </a:p>
      </dgm:t>
    </dgm:pt>
    <dgm:pt modelId="{9E780636-686C-46EA-B98B-32E92893B52C}" type="sibTrans" cxnId="{DB7CF5E0-BA6E-4F95-9E1A-D15D4F1502B6}">
      <dgm:prSet/>
      <dgm:spPr/>
      <dgm:t>
        <a:bodyPr/>
        <a:lstStyle/>
        <a:p>
          <a:pPr algn="l"/>
          <a:endParaRPr lang="zh-CN" altLang="en-US" sz="1800" b="0">
            <a:solidFill>
              <a:schemeClr val="tx1"/>
            </a:solidFill>
            <a:latin typeface="+mn-ea"/>
            <a:ea typeface="+mn-ea"/>
          </a:endParaRPr>
        </a:p>
      </dgm:t>
    </dgm:pt>
    <dgm:pt modelId="{0E1E5587-B309-4528-8E3A-9794861FB4BF}">
      <dgm:prSet phldrT="[文本]" custT="1"/>
      <dgm:spPr/>
      <dgm:t>
        <a:bodyPr/>
        <a:lstStyle/>
        <a:p>
          <a:pPr algn="l"/>
          <a:r>
            <a:rPr lang="zh-CN" altLang="en-US" sz="2000" b="0" dirty="0" smtClean="0">
              <a:solidFill>
                <a:schemeClr val="tx1"/>
              </a:solidFill>
              <a:latin typeface="微软雅黑" panose="020B0503020204020204" pitchFamily="34" charset="-122"/>
              <a:ea typeface="微软雅黑" panose="020B0503020204020204" pitchFamily="34" charset="-122"/>
            </a:rPr>
            <a:t>精简并维持最基本的工作产品</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76FC9634-FEF3-41A5-B372-A947A23DC6D4}" type="parTrans" cxnId="{D1D1ACBD-2C38-43B7-9B98-224B4846D740}">
      <dgm:prSet/>
      <dgm:spPr/>
      <dgm:t>
        <a:bodyPr/>
        <a:lstStyle/>
        <a:p>
          <a:pPr algn="l"/>
          <a:endParaRPr lang="zh-CN" altLang="en-US" sz="1800" b="0">
            <a:solidFill>
              <a:schemeClr val="tx1"/>
            </a:solidFill>
            <a:latin typeface="+mn-ea"/>
            <a:ea typeface="+mn-ea"/>
          </a:endParaRPr>
        </a:p>
      </dgm:t>
    </dgm:pt>
    <dgm:pt modelId="{BA362FD8-50DD-4518-91FE-58E31F7DC197}" type="sibTrans" cxnId="{D1D1ACBD-2C38-43B7-9B98-224B4846D740}">
      <dgm:prSet/>
      <dgm:spPr/>
      <dgm:t>
        <a:bodyPr/>
        <a:lstStyle/>
        <a:p>
          <a:pPr algn="l"/>
          <a:endParaRPr lang="zh-CN" altLang="en-US" sz="1800" b="0">
            <a:solidFill>
              <a:schemeClr val="tx1"/>
            </a:solidFill>
            <a:latin typeface="+mn-ea"/>
            <a:ea typeface="+mn-ea"/>
          </a:endParaRPr>
        </a:p>
      </dgm:t>
    </dgm:pt>
    <dgm:pt modelId="{7C53D9BD-2C2E-4FBB-885A-9FBD9A1C2E36}">
      <dgm:prSet phldrT="[文本]" custT="1"/>
      <dgm:spPr/>
      <dgm:t>
        <a:bodyPr/>
        <a:lstStyle/>
        <a:p>
          <a:pPr algn="l"/>
          <a:r>
            <a:rPr lang="zh-CN" altLang="en-US" sz="2000" b="0" dirty="0" smtClean="0">
              <a:solidFill>
                <a:schemeClr val="tx1"/>
              </a:solidFill>
              <a:latin typeface="微软雅黑" panose="020B0503020204020204" pitchFamily="34" charset="-122"/>
              <a:ea typeface="微软雅黑" panose="020B0503020204020204" pitchFamily="34" charset="-122"/>
            </a:rPr>
            <a:t>快速向客户提供适应产品类型和运行环境的可运行软件</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959C140F-FD08-488B-BB89-3211B9BE2C57}" type="parTrans" cxnId="{FF2DB42C-4952-49F0-B53D-194C70ECD990}">
      <dgm:prSet/>
      <dgm:spPr/>
      <dgm:t>
        <a:bodyPr/>
        <a:lstStyle/>
        <a:p>
          <a:pPr algn="l"/>
          <a:endParaRPr lang="zh-CN" altLang="en-US" sz="1800" b="0">
            <a:solidFill>
              <a:schemeClr val="tx1"/>
            </a:solidFill>
            <a:latin typeface="+mn-ea"/>
            <a:ea typeface="+mn-ea"/>
          </a:endParaRPr>
        </a:p>
      </dgm:t>
    </dgm:pt>
    <dgm:pt modelId="{01478A2A-FFF1-4449-BB82-D239844F76E8}" type="sibTrans" cxnId="{FF2DB42C-4952-49F0-B53D-194C70ECD990}">
      <dgm:prSet/>
      <dgm:spPr/>
      <dgm:t>
        <a:bodyPr/>
        <a:lstStyle/>
        <a:p>
          <a:pPr algn="l"/>
          <a:endParaRPr lang="zh-CN" altLang="en-US" sz="1800" b="0">
            <a:solidFill>
              <a:schemeClr val="tx1"/>
            </a:solidFill>
            <a:latin typeface="+mn-ea"/>
            <a:ea typeface="+mn-ea"/>
          </a:endParaRPr>
        </a:p>
      </dgm:t>
    </dgm:pt>
    <dgm:pt modelId="{C16E0209-5E35-4FC9-A56C-AC6400DA66D1}">
      <dgm:prSet phldrT="[文本]" custT="1"/>
      <dgm:spPr/>
      <dgm:t>
        <a:bodyPr/>
        <a:lstStyle/>
        <a:p>
          <a:pPr algn="l"/>
          <a:r>
            <a:rPr lang="zh-CN" altLang="en-US" sz="2000" b="0" dirty="0" smtClean="0">
              <a:solidFill>
                <a:schemeClr val="tx1"/>
              </a:solidFill>
              <a:latin typeface="微软雅黑" panose="020B0503020204020204" pitchFamily="34" charset="-122"/>
              <a:ea typeface="微软雅黑" panose="020B0503020204020204" pitchFamily="34" charset="-122"/>
            </a:rPr>
            <a:t>强调增量交付策略</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3584C6E6-50D0-42C1-9C3E-F56CF2DAFD26}" type="parTrans" cxnId="{D105ABB4-24A1-4AD2-A068-80AA89289E87}">
      <dgm:prSet/>
      <dgm:spPr/>
      <dgm:t>
        <a:bodyPr/>
        <a:lstStyle/>
        <a:p>
          <a:pPr algn="l"/>
          <a:endParaRPr lang="zh-CN" altLang="en-US" sz="1800" b="0">
            <a:solidFill>
              <a:schemeClr val="tx1"/>
            </a:solidFill>
            <a:latin typeface="+mn-ea"/>
            <a:ea typeface="+mn-ea"/>
          </a:endParaRPr>
        </a:p>
      </dgm:t>
    </dgm:pt>
    <dgm:pt modelId="{4C619F93-F4A2-40F9-84C6-AC3B3D977B81}" type="sibTrans" cxnId="{D105ABB4-24A1-4AD2-A068-80AA89289E87}">
      <dgm:prSet/>
      <dgm:spPr/>
      <dgm:t>
        <a:bodyPr/>
        <a:lstStyle/>
        <a:p>
          <a:pPr algn="l"/>
          <a:endParaRPr lang="zh-CN" altLang="en-US" sz="1800" b="0">
            <a:solidFill>
              <a:schemeClr val="tx1"/>
            </a:solidFill>
            <a:latin typeface="+mn-ea"/>
            <a:ea typeface="+mn-ea"/>
          </a:endParaRPr>
        </a:p>
      </dgm:t>
    </dgm:pt>
    <dgm:pt modelId="{3D3730E1-9CCA-4D7F-A0B4-CB771D575980}" type="pres">
      <dgm:prSet presAssocID="{257F7621-DAE1-4D03-8968-6DF6E5548D57}" presName="linearFlow" presStyleCnt="0">
        <dgm:presLayoutVars>
          <dgm:dir/>
          <dgm:resizeHandles val="exact"/>
        </dgm:presLayoutVars>
      </dgm:prSet>
      <dgm:spPr/>
    </dgm:pt>
    <dgm:pt modelId="{5DF31DFF-99F5-4EE3-867F-037266B68EB3}" type="pres">
      <dgm:prSet presAssocID="{1F5B3273-DE3D-49B6-9AA8-4F2C04C5E9BB}" presName="composite" presStyleCnt="0"/>
      <dgm:spPr/>
    </dgm:pt>
    <dgm:pt modelId="{9B04A09E-49A8-46CE-9BB4-845055CE95F6}" type="pres">
      <dgm:prSet presAssocID="{1F5B3273-DE3D-49B6-9AA8-4F2C04C5E9BB}"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8A98DCA1-D86B-4C93-8DA2-19B9901FB91C}" type="pres">
      <dgm:prSet presAssocID="{1F5B3273-DE3D-49B6-9AA8-4F2C04C5E9BB}" presName="txShp" presStyleLbl="node1" presStyleIdx="0" presStyleCnt="5">
        <dgm:presLayoutVars>
          <dgm:bulletEnabled val="1"/>
        </dgm:presLayoutVars>
      </dgm:prSet>
      <dgm:spPr/>
      <dgm:t>
        <a:bodyPr/>
        <a:lstStyle/>
        <a:p>
          <a:endParaRPr lang="zh-CN" altLang="en-US"/>
        </a:p>
      </dgm:t>
    </dgm:pt>
    <dgm:pt modelId="{4C67C5FB-1A2E-40AB-B020-727AF7FF3BE0}" type="pres">
      <dgm:prSet presAssocID="{6F0EB54B-6A60-4DD1-AEFA-FCDD9B827F74}" presName="spacing" presStyleCnt="0"/>
      <dgm:spPr/>
    </dgm:pt>
    <dgm:pt modelId="{07E438E2-D5AD-481F-A5C3-16CD08BECFDD}" type="pres">
      <dgm:prSet presAssocID="{D3DAE525-C541-453A-9369-E25C1476796B}" presName="composite" presStyleCnt="0"/>
      <dgm:spPr/>
    </dgm:pt>
    <dgm:pt modelId="{F5DF7DEA-F39C-4E48-A44D-C792D35F1C2A}" type="pres">
      <dgm:prSet presAssocID="{D3DAE525-C541-453A-9369-E25C1476796B}"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28B24233-4F36-444F-A9B4-CD46D017FFE2}" type="pres">
      <dgm:prSet presAssocID="{D3DAE525-C541-453A-9369-E25C1476796B}" presName="txShp" presStyleLbl="node1" presStyleIdx="1" presStyleCnt="5">
        <dgm:presLayoutVars>
          <dgm:bulletEnabled val="1"/>
        </dgm:presLayoutVars>
      </dgm:prSet>
      <dgm:spPr/>
      <dgm:t>
        <a:bodyPr/>
        <a:lstStyle/>
        <a:p>
          <a:endParaRPr lang="zh-CN" altLang="en-US"/>
        </a:p>
      </dgm:t>
    </dgm:pt>
    <dgm:pt modelId="{64770918-0C1C-4BAD-88EB-3003F6F23C16}" type="pres">
      <dgm:prSet presAssocID="{9E780636-686C-46EA-B98B-32E92893B52C}" presName="spacing" presStyleCnt="0"/>
      <dgm:spPr/>
    </dgm:pt>
    <dgm:pt modelId="{A38045C0-793E-4BB0-B956-035A50721A8E}" type="pres">
      <dgm:prSet presAssocID="{0E1E5587-B309-4528-8E3A-9794861FB4BF}" presName="composite" presStyleCnt="0"/>
      <dgm:spPr/>
    </dgm:pt>
    <dgm:pt modelId="{7DEEBDCF-D556-4FE2-9ACB-F664B3F49771}" type="pres">
      <dgm:prSet presAssocID="{0E1E5587-B309-4528-8E3A-9794861FB4BF}"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t>
        <a:bodyPr/>
        <a:lstStyle/>
        <a:p>
          <a:endParaRPr lang="zh-CN" altLang="en-US"/>
        </a:p>
      </dgm:t>
    </dgm:pt>
    <dgm:pt modelId="{3C71C221-9AC6-49BB-926E-0239361E7BF5}" type="pres">
      <dgm:prSet presAssocID="{0E1E5587-B309-4528-8E3A-9794861FB4BF}" presName="txShp" presStyleLbl="node1" presStyleIdx="2" presStyleCnt="5">
        <dgm:presLayoutVars>
          <dgm:bulletEnabled val="1"/>
        </dgm:presLayoutVars>
      </dgm:prSet>
      <dgm:spPr/>
      <dgm:t>
        <a:bodyPr/>
        <a:lstStyle/>
        <a:p>
          <a:endParaRPr lang="zh-CN" altLang="en-US"/>
        </a:p>
      </dgm:t>
    </dgm:pt>
    <dgm:pt modelId="{506BE878-EAD1-4753-B4F3-9C479D3BDC32}" type="pres">
      <dgm:prSet presAssocID="{BA362FD8-50DD-4518-91FE-58E31F7DC197}" presName="spacing" presStyleCnt="0"/>
      <dgm:spPr/>
    </dgm:pt>
    <dgm:pt modelId="{49C8F165-E75F-4312-A350-F88F95CA1A04}" type="pres">
      <dgm:prSet presAssocID="{C16E0209-5E35-4FC9-A56C-AC6400DA66D1}" presName="composite" presStyleCnt="0"/>
      <dgm:spPr/>
    </dgm:pt>
    <dgm:pt modelId="{2C513179-9997-4DB2-81B4-34E152DC3771}" type="pres">
      <dgm:prSet presAssocID="{C16E0209-5E35-4FC9-A56C-AC6400DA66D1}"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pt>
    <dgm:pt modelId="{47BBF2AE-49C4-4053-BE3B-71066A31B7EB}" type="pres">
      <dgm:prSet presAssocID="{C16E0209-5E35-4FC9-A56C-AC6400DA66D1}" presName="txShp" presStyleLbl="node1" presStyleIdx="3" presStyleCnt="5">
        <dgm:presLayoutVars>
          <dgm:bulletEnabled val="1"/>
        </dgm:presLayoutVars>
      </dgm:prSet>
      <dgm:spPr/>
      <dgm:t>
        <a:bodyPr/>
        <a:lstStyle/>
        <a:p>
          <a:endParaRPr lang="zh-CN" altLang="en-US"/>
        </a:p>
      </dgm:t>
    </dgm:pt>
    <dgm:pt modelId="{1F8128C4-4797-460E-86D8-DF0D8A93AC1A}" type="pres">
      <dgm:prSet presAssocID="{4C619F93-F4A2-40F9-84C6-AC3B3D977B81}" presName="spacing" presStyleCnt="0"/>
      <dgm:spPr/>
    </dgm:pt>
    <dgm:pt modelId="{D7675129-F4A1-435C-B195-AF7BC28D6BFE}" type="pres">
      <dgm:prSet presAssocID="{7C53D9BD-2C2E-4FBB-885A-9FBD9A1C2E36}" presName="composite" presStyleCnt="0"/>
      <dgm:spPr/>
    </dgm:pt>
    <dgm:pt modelId="{3519E072-6830-4D78-B203-AD2CC63FF346}" type="pres">
      <dgm:prSet presAssocID="{7C53D9BD-2C2E-4FBB-885A-9FBD9A1C2E36}" presName="imgShp"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17000" r="-17000"/>
          </a:stretch>
        </a:blipFill>
      </dgm:spPr>
    </dgm:pt>
    <dgm:pt modelId="{AD1EDB08-BC77-4CB1-84DA-86869DBB3C73}" type="pres">
      <dgm:prSet presAssocID="{7C53D9BD-2C2E-4FBB-885A-9FBD9A1C2E36}" presName="txShp" presStyleLbl="node1" presStyleIdx="4" presStyleCnt="5">
        <dgm:presLayoutVars>
          <dgm:bulletEnabled val="1"/>
        </dgm:presLayoutVars>
      </dgm:prSet>
      <dgm:spPr/>
      <dgm:t>
        <a:bodyPr/>
        <a:lstStyle/>
        <a:p>
          <a:endParaRPr lang="zh-CN" altLang="en-US"/>
        </a:p>
      </dgm:t>
    </dgm:pt>
  </dgm:ptLst>
  <dgm:cxnLst>
    <dgm:cxn modelId="{D1D1ACBD-2C38-43B7-9B98-224B4846D740}" srcId="{257F7621-DAE1-4D03-8968-6DF6E5548D57}" destId="{0E1E5587-B309-4528-8E3A-9794861FB4BF}" srcOrd="2" destOrd="0" parTransId="{76FC9634-FEF3-41A5-B372-A947A23DC6D4}" sibTransId="{BA362FD8-50DD-4518-91FE-58E31F7DC197}"/>
    <dgm:cxn modelId="{D105ABB4-24A1-4AD2-A068-80AA89289E87}" srcId="{257F7621-DAE1-4D03-8968-6DF6E5548D57}" destId="{C16E0209-5E35-4FC9-A56C-AC6400DA66D1}" srcOrd="3" destOrd="0" parTransId="{3584C6E6-50D0-42C1-9C3E-F56CF2DAFD26}" sibTransId="{4C619F93-F4A2-40F9-84C6-AC3B3D977B81}"/>
    <dgm:cxn modelId="{3DE37F37-3D6A-4542-8C31-B1B49B3476F9}" type="presOf" srcId="{1F5B3273-DE3D-49B6-9AA8-4F2C04C5E9BB}" destId="{8A98DCA1-D86B-4C93-8DA2-19B9901FB91C}" srcOrd="0" destOrd="0" presId="urn:microsoft.com/office/officeart/2005/8/layout/vList3"/>
    <dgm:cxn modelId="{0E871788-C169-4922-A51C-5A09B355F9C4}" srcId="{257F7621-DAE1-4D03-8968-6DF6E5548D57}" destId="{1F5B3273-DE3D-49B6-9AA8-4F2C04C5E9BB}" srcOrd="0" destOrd="0" parTransId="{7C79ACC3-6996-4556-8952-CF49ED4696B7}" sibTransId="{6F0EB54B-6A60-4DD1-AEFA-FCDD9B827F74}"/>
    <dgm:cxn modelId="{5EA6AC9D-3850-437A-9075-00B493C7DC8C}" type="presOf" srcId="{0E1E5587-B309-4528-8E3A-9794861FB4BF}" destId="{3C71C221-9AC6-49BB-926E-0239361E7BF5}" srcOrd="0" destOrd="0" presId="urn:microsoft.com/office/officeart/2005/8/layout/vList3"/>
    <dgm:cxn modelId="{FF2DB42C-4952-49F0-B53D-194C70ECD990}" srcId="{257F7621-DAE1-4D03-8968-6DF6E5548D57}" destId="{7C53D9BD-2C2E-4FBB-885A-9FBD9A1C2E36}" srcOrd="4" destOrd="0" parTransId="{959C140F-FD08-488B-BB89-3211B9BE2C57}" sibTransId="{01478A2A-FFF1-4449-BB82-D239844F76E8}"/>
    <dgm:cxn modelId="{EC3BB619-ED2A-4A48-8351-4F349D4B5EDF}" type="presOf" srcId="{7C53D9BD-2C2E-4FBB-885A-9FBD9A1C2E36}" destId="{AD1EDB08-BC77-4CB1-84DA-86869DBB3C73}" srcOrd="0" destOrd="0" presId="urn:microsoft.com/office/officeart/2005/8/layout/vList3"/>
    <dgm:cxn modelId="{69085ADC-D209-47F7-8C85-068F75108470}" type="presOf" srcId="{C16E0209-5E35-4FC9-A56C-AC6400DA66D1}" destId="{47BBF2AE-49C4-4053-BE3B-71066A31B7EB}" srcOrd="0" destOrd="0" presId="urn:microsoft.com/office/officeart/2005/8/layout/vList3"/>
    <dgm:cxn modelId="{DB7CF5E0-BA6E-4F95-9E1A-D15D4F1502B6}" srcId="{257F7621-DAE1-4D03-8968-6DF6E5548D57}" destId="{D3DAE525-C541-453A-9369-E25C1476796B}" srcOrd="1" destOrd="0" parTransId="{BA1CE60A-1256-47F8-8708-E1A551A4CD51}" sibTransId="{9E780636-686C-46EA-B98B-32E92893B52C}"/>
    <dgm:cxn modelId="{0F1A1464-4050-416C-9F3C-D046D204AC7C}" type="presOf" srcId="{D3DAE525-C541-453A-9369-E25C1476796B}" destId="{28B24233-4F36-444F-A9B4-CD46D017FFE2}" srcOrd="0" destOrd="0" presId="urn:microsoft.com/office/officeart/2005/8/layout/vList3"/>
    <dgm:cxn modelId="{E8323B24-C7EF-4F28-BDB8-2DE54A5390F9}" type="presOf" srcId="{257F7621-DAE1-4D03-8968-6DF6E5548D57}" destId="{3D3730E1-9CCA-4D7F-A0B4-CB771D575980}" srcOrd="0" destOrd="0" presId="urn:microsoft.com/office/officeart/2005/8/layout/vList3"/>
    <dgm:cxn modelId="{7C92C161-A407-4747-8C34-0A911FC46B3C}" type="presParOf" srcId="{3D3730E1-9CCA-4D7F-A0B4-CB771D575980}" destId="{5DF31DFF-99F5-4EE3-867F-037266B68EB3}" srcOrd="0" destOrd="0" presId="urn:microsoft.com/office/officeart/2005/8/layout/vList3"/>
    <dgm:cxn modelId="{7528AF5A-8174-4C49-9339-EFD8EB378808}" type="presParOf" srcId="{5DF31DFF-99F5-4EE3-867F-037266B68EB3}" destId="{9B04A09E-49A8-46CE-9BB4-845055CE95F6}" srcOrd="0" destOrd="0" presId="urn:microsoft.com/office/officeart/2005/8/layout/vList3"/>
    <dgm:cxn modelId="{F17BF818-4537-482F-90EE-5A795CF93BDB}" type="presParOf" srcId="{5DF31DFF-99F5-4EE3-867F-037266B68EB3}" destId="{8A98DCA1-D86B-4C93-8DA2-19B9901FB91C}" srcOrd="1" destOrd="0" presId="urn:microsoft.com/office/officeart/2005/8/layout/vList3"/>
    <dgm:cxn modelId="{B8C33112-4334-4CD0-B1A6-417C9D9EBED7}" type="presParOf" srcId="{3D3730E1-9CCA-4D7F-A0B4-CB771D575980}" destId="{4C67C5FB-1A2E-40AB-B020-727AF7FF3BE0}" srcOrd="1" destOrd="0" presId="urn:microsoft.com/office/officeart/2005/8/layout/vList3"/>
    <dgm:cxn modelId="{C3FADCC4-677E-4B8A-9C3F-D5499D93EBB4}" type="presParOf" srcId="{3D3730E1-9CCA-4D7F-A0B4-CB771D575980}" destId="{07E438E2-D5AD-481F-A5C3-16CD08BECFDD}" srcOrd="2" destOrd="0" presId="urn:microsoft.com/office/officeart/2005/8/layout/vList3"/>
    <dgm:cxn modelId="{95168147-58E2-427D-B551-3D367D27DB46}" type="presParOf" srcId="{07E438E2-D5AD-481F-A5C3-16CD08BECFDD}" destId="{F5DF7DEA-F39C-4E48-A44D-C792D35F1C2A}" srcOrd="0" destOrd="0" presId="urn:microsoft.com/office/officeart/2005/8/layout/vList3"/>
    <dgm:cxn modelId="{07F09D51-A26E-4851-9ECA-646BC0DE5D41}" type="presParOf" srcId="{07E438E2-D5AD-481F-A5C3-16CD08BECFDD}" destId="{28B24233-4F36-444F-A9B4-CD46D017FFE2}" srcOrd="1" destOrd="0" presId="urn:microsoft.com/office/officeart/2005/8/layout/vList3"/>
    <dgm:cxn modelId="{9CB00F5B-2673-4921-99F0-017CC96E247F}" type="presParOf" srcId="{3D3730E1-9CCA-4D7F-A0B4-CB771D575980}" destId="{64770918-0C1C-4BAD-88EB-3003F6F23C16}" srcOrd="3" destOrd="0" presId="urn:microsoft.com/office/officeart/2005/8/layout/vList3"/>
    <dgm:cxn modelId="{9484C2E0-5E52-4D4E-812F-5D4811420424}" type="presParOf" srcId="{3D3730E1-9CCA-4D7F-A0B4-CB771D575980}" destId="{A38045C0-793E-4BB0-B956-035A50721A8E}" srcOrd="4" destOrd="0" presId="urn:microsoft.com/office/officeart/2005/8/layout/vList3"/>
    <dgm:cxn modelId="{A9F379EC-68AE-4177-B822-CB4D0FFD2C37}" type="presParOf" srcId="{A38045C0-793E-4BB0-B956-035A50721A8E}" destId="{7DEEBDCF-D556-4FE2-9ACB-F664B3F49771}" srcOrd="0" destOrd="0" presId="urn:microsoft.com/office/officeart/2005/8/layout/vList3"/>
    <dgm:cxn modelId="{27433957-592A-4559-826E-89C03A72DBBD}" type="presParOf" srcId="{A38045C0-793E-4BB0-B956-035A50721A8E}" destId="{3C71C221-9AC6-49BB-926E-0239361E7BF5}" srcOrd="1" destOrd="0" presId="urn:microsoft.com/office/officeart/2005/8/layout/vList3"/>
    <dgm:cxn modelId="{4D0762F8-F300-491C-B173-718EB1437F36}" type="presParOf" srcId="{3D3730E1-9CCA-4D7F-A0B4-CB771D575980}" destId="{506BE878-EAD1-4753-B4F3-9C479D3BDC32}" srcOrd="5" destOrd="0" presId="urn:microsoft.com/office/officeart/2005/8/layout/vList3"/>
    <dgm:cxn modelId="{3A0F7B4F-E249-4051-9EBC-400D20B4E4E9}" type="presParOf" srcId="{3D3730E1-9CCA-4D7F-A0B4-CB771D575980}" destId="{49C8F165-E75F-4312-A350-F88F95CA1A04}" srcOrd="6" destOrd="0" presId="urn:microsoft.com/office/officeart/2005/8/layout/vList3"/>
    <dgm:cxn modelId="{37814093-03BF-4CEC-AFB8-887CA4DD3EAE}" type="presParOf" srcId="{49C8F165-E75F-4312-A350-F88F95CA1A04}" destId="{2C513179-9997-4DB2-81B4-34E152DC3771}" srcOrd="0" destOrd="0" presId="urn:microsoft.com/office/officeart/2005/8/layout/vList3"/>
    <dgm:cxn modelId="{A90F70D0-3F72-4F10-B816-6B2E850DFCDF}" type="presParOf" srcId="{49C8F165-E75F-4312-A350-F88F95CA1A04}" destId="{47BBF2AE-49C4-4053-BE3B-71066A31B7EB}" srcOrd="1" destOrd="0" presId="urn:microsoft.com/office/officeart/2005/8/layout/vList3"/>
    <dgm:cxn modelId="{63B994B7-276A-49D2-8B26-929661D76999}" type="presParOf" srcId="{3D3730E1-9CCA-4D7F-A0B4-CB771D575980}" destId="{1F8128C4-4797-460E-86D8-DF0D8A93AC1A}" srcOrd="7" destOrd="0" presId="urn:microsoft.com/office/officeart/2005/8/layout/vList3"/>
    <dgm:cxn modelId="{68176853-580C-4160-A7CA-0DB7AA3C7E28}" type="presParOf" srcId="{3D3730E1-9CCA-4D7F-A0B4-CB771D575980}" destId="{D7675129-F4A1-435C-B195-AF7BC28D6BFE}" srcOrd="8" destOrd="0" presId="urn:microsoft.com/office/officeart/2005/8/layout/vList3"/>
    <dgm:cxn modelId="{06CDD56D-20A0-4A4D-A04D-A7BBB1107136}" type="presParOf" srcId="{D7675129-F4A1-435C-B195-AF7BC28D6BFE}" destId="{3519E072-6830-4D78-B203-AD2CC63FF346}" srcOrd="0" destOrd="0" presId="urn:microsoft.com/office/officeart/2005/8/layout/vList3"/>
    <dgm:cxn modelId="{CA7398A7-7A86-4C61-9A27-6DBAB777C6BE}" type="presParOf" srcId="{D7675129-F4A1-435C-B195-AF7BC28D6BFE}" destId="{AD1EDB08-BC77-4CB1-84DA-86869DBB3C7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DA3CC-BDCF-4B7C-8A43-13BDE73BE693}" type="doc">
      <dgm:prSet loTypeId="urn:microsoft.com/office/officeart/2008/layout/AlternatingHexagons" loCatId="list" qsTypeId="urn:microsoft.com/office/officeart/2005/8/quickstyle/simple1" qsCatId="simple" csTypeId="urn:microsoft.com/office/officeart/2005/8/colors/accent1_5" csCatId="accent1" phldr="1"/>
      <dgm:spPr/>
      <dgm:t>
        <a:bodyPr/>
        <a:lstStyle/>
        <a:p>
          <a:endParaRPr lang="en-US"/>
        </a:p>
      </dgm:t>
    </dgm:pt>
    <dgm:pt modelId="{38CFFC61-F6D9-4ED6-97C9-BF1D364459ED}">
      <dgm:prSet phldrT="[Text]" custT="1"/>
      <dgm:spPr/>
      <dgm:t>
        <a:bodyPr/>
        <a:lstStyle/>
        <a:p>
          <a:r>
            <a:rPr lang="en-US" sz="1600" b="1" dirty="0" smtClean="0">
              <a:solidFill>
                <a:schemeClr val="tx1"/>
              </a:solidFill>
              <a:latin typeface="微软雅黑" panose="020B0503020204020204" pitchFamily="34" charset="-122"/>
            </a:rPr>
            <a:t>V</a:t>
          </a:r>
          <a:r>
            <a:rPr lang="en-US" altLang="zh-CN" sz="1600" b="1" dirty="0" smtClean="0">
              <a:solidFill>
                <a:schemeClr val="tx1"/>
              </a:solidFill>
              <a:latin typeface="微软雅黑" panose="020B0503020204020204" pitchFamily="34" charset="-122"/>
            </a:rPr>
            <a:t>isual Basic</a:t>
          </a:r>
          <a:endParaRPr lang="en-US" sz="1600" b="1" dirty="0">
            <a:solidFill>
              <a:schemeClr val="tx1"/>
            </a:solidFill>
            <a:latin typeface="微软雅黑" panose="020B0503020204020204" pitchFamily="34" charset="-122"/>
          </a:endParaRPr>
        </a:p>
      </dgm:t>
    </dgm:pt>
    <dgm:pt modelId="{8438CA7C-333A-42C1-94D6-1D29D14017CA}" type="parTrans" cxnId="{16EE4F20-10C1-4FA3-9FE1-2AE3EB6FFE57}">
      <dgm:prSet/>
      <dgm:spPr/>
      <dgm:t>
        <a:bodyPr/>
        <a:lstStyle/>
        <a:p>
          <a:endParaRPr lang="en-US" sz="1600" b="1">
            <a:solidFill>
              <a:schemeClr val="tx1"/>
            </a:solidFill>
            <a:latin typeface="+mn-lt"/>
          </a:endParaRPr>
        </a:p>
      </dgm:t>
    </dgm:pt>
    <dgm:pt modelId="{504C349E-8E8A-49A3-846C-E9F2967D6A69}" type="sibTrans" cxnId="{16EE4F20-10C1-4FA3-9FE1-2AE3EB6FFE57}">
      <dgm:prSet custT="1"/>
      <dgm:spPr/>
      <dgm:t>
        <a:bodyPr/>
        <a:lstStyle/>
        <a:p>
          <a:endParaRPr lang="en-US" sz="1600" b="1">
            <a:solidFill>
              <a:schemeClr val="tx1"/>
            </a:solidFill>
            <a:latin typeface="+mn-lt"/>
          </a:endParaRPr>
        </a:p>
      </dgm:t>
    </dgm:pt>
    <dgm:pt modelId="{03060A01-2193-44DD-918F-73C1A28D9DC4}">
      <dgm:prSet phldrT="[Text]" custT="1"/>
      <dgm:spPr/>
      <dgm:t>
        <a:bodyPr/>
        <a:lstStyle/>
        <a:p>
          <a:r>
            <a:rPr lang="en-US" sz="1600" b="1" dirty="0" smtClean="0">
              <a:solidFill>
                <a:schemeClr val="tx1"/>
              </a:solidFill>
              <a:latin typeface="微软雅黑" panose="020B0503020204020204" pitchFamily="34" charset="-122"/>
            </a:rPr>
            <a:t>D</a:t>
          </a:r>
          <a:r>
            <a:rPr lang="en-US" altLang="zh-CN" sz="1600" b="1" dirty="0" smtClean="0">
              <a:solidFill>
                <a:schemeClr val="tx1"/>
              </a:solidFill>
              <a:latin typeface="微软雅黑" panose="020B0503020204020204" pitchFamily="34" charset="-122"/>
            </a:rPr>
            <a:t>elphi</a:t>
          </a:r>
          <a:endParaRPr lang="en-US" sz="1600" b="1" dirty="0">
            <a:solidFill>
              <a:schemeClr val="tx1"/>
            </a:solidFill>
            <a:latin typeface="微软雅黑" panose="020B0503020204020204" pitchFamily="34" charset="-122"/>
          </a:endParaRPr>
        </a:p>
      </dgm:t>
    </dgm:pt>
    <dgm:pt modelId="{CDC9FA1D-CAC1-4106-80E3-9F2311DF500E}" type="parTrans" cxnId="{3D5FA31C-203C-4039-944D-36C2306DC254}">
      <dgm:prSet/>
      <dgm:spPr/>
      <dgm:t>
        <a:bodyPr/>
        <a:lstStyle/>
        <a:p>
          <a:endParaRPr lang="en-US" sz="1600" b="1">
            <a:solidFill>
              <a:schemeClr val="tx1"/>
            </a:solidFill>
            <a:latin typeface="+mn-lt"/>
          </a:endParaRPr>
        </a:p>
      </dgm:t>
    </dgm:pt>
    <dgm:pt modelId="{8CB4D431-41B6-4C08-97C1-764A6D47ECA0}" type="sibTrans" cxnId="{3D5FA31C-203C-4039-944D-36C2306DC254}">
      <dgm:prSet/>
      <dgm:spPr/>
      <dgm:t>
        <a:bodyPr/>
        <a:lstStyle/>
        <a:p>
          <a:endParaRPr lang="en-US" sz="1600" b="1">
            <a:solidFill>
              <a:schemeClr val="tx1"/>
            </a:solidFill>
            <a:latin typeface="+mn-lt"/>
          </a:endParaRPr>
        </a:p>
      </dgm:t>
    </dgm:pt>
    <dgm:pt modelId="{3DA5FE04-2FFA-4267-BFAA-D52FC6FA324C}">
      <dgm:prSet phldrT="[Text]" custT="1"/>
      <dgm:spPr/>
      <dgm:t>
        <a:bodyPr/>
        <a:lstStyle/>
        <a:p>
          <a:r>
            <a:rPr lang="en-US" sz="1600" b="1" dirty="0" smtClean="0">
              <a:solidFill>
                <a:schemeClr val="tx1"/>
              </a:solidFill>
              <a:latin typeface="微软雅黑" panose="020B0503020204020204" pitchFamily="34" charset="-122"/>
            </a:rPr>
            <a:t>Visual FoxPro</a:t>
          </a:r>
          <a:endParaRPr lang="en-US" sz="1600" b="1" dirty="0">
            <a:solidFill>
              <a:schemeClr val="tx1"/>
            </a:solidFill>
            <a:latin typeface="微软雅黑" panose="020B0503020204020204" pitchFamily="34" charset="-122"/>
          </a:endParaRPr>
        </a:p>
      </dgm:t>
    </dgm:pt>
    <dgm:pt modelId="{F8111AB7-A10E-4C65-B751-39938CE47513}" type="parTrans" cxnId="{EA9F9885-E6B0-4B4A-B2A4-028DAD66F3EA}">
      <dgm:prSet/>
      <dgm:spPr/>
      <dgm:t>
        <a:bodyPr/>
        <a:lstStyle/>
        <a:p>
          <a:endParaRPr lang="en-US" sz="1600" b="1">
            <a:solidFill>
              <a:schemeClr val="tx1"/>
            </a:solidFill>
            <a:latin typeface="+mn-lt"/>
          </a:endParaRPr>
        </a:p>
      </dgm:t>
    </dgm:pt>
    <dgm:pt modelId="{850C15B3-DB6B-422A-81CF-C9A64949793D}" type="sibTrans" cxnId="{EA9F9885-E6B0-4B4A-B2A4-028DAD66F3EA}">
      <dgm:prSet custT="1"/>
      <dgm:spPr/>
      <dgm:t>
        <a:bodyPr/>
        <a:lstStyle/>
        <a:p>
          <a:endParaRPr lang="en-US" sz="1600" b="1">
            <a:solidFill>
              <a:schemeClr val="tx1"/>
            </a:solidFill>
            <a:latin typeface="+mn-lt"/>
          </a:endParaRPr>
        </a:p>
      </dgm:t>
    </dgm:pt>
    <dgm:pt modelId="{ADE2F09E-FB4E-48C8-97EB-D1866D3A050C}">
      <dgm:prSet phldrT="[Text]" custT="1"/>
      <dgm:spPr/>
      <dgm:t>
        <a:bodyPr/>
        <a:lstStyle/>
        <a:p>
          <a:r>
            <a:rPr lang="en-US" sz="1600" b="1" dirty="0" smtClean="0">
              <a:solidFill>
                <a:schemeClr val="tx1"/>
              </a:solidFill>
              <a:latin typeface="微软雅黑" panose="020B0503020204020204" pitchFamily="34" charset="-122"/>
            </a:rPr>
            <a:t>PowerBuilder</a:t>
          </a:r>
          <a:endParaRPr lang="en-US" sz="1600" b="1" dirty="0">
            <a:solidFill>
              <a:schemeClr val="tx1"/>
            </a:solidFill>
            <a:latin typeface="微软雅黑" panose="020B0503020204020204" pitchFamily="34" charset="-122"/>
          </a:endParaRPr>
        </a:p>
      </dgm:t>
    </dgm:pt>
    <dgm:pt modelId="{986874CC-8EFD-4E78-BABF-0CBCA599C223}" type="parTrans" cxnId="{10E9A72E-CDAD-4790-96A0-1244EFF7628E}">
      <dgm:prSet/>
      <dgm:spPr/>
      <dgm:t>
        <a:bodyPr/>
        <a:lstStyle/>
        <a:p>
          <a:endParaRPr lang="en-US" sz="1600" b="1">
            <a:solidFill>
              <a:schemeClr val="tx1"/>
            </a:solidFill>
            <a:latin typeface="+mn-lt"/>
          </a:endParaRPr>
        </a:p>
      </dgm:t>
    </dgm:pt>
    <dgm:pt modelId="{5A9DCC29-F7E4-46D3-9E5B-AD4C338E4D99}" type="sibTrans" cxnId="{10E9A72E-CDAD-4790-96A0-1244EFF7628E}">
      <dgm:prSet/>
      <dgm:spPr/>
      <dgm:t>
        <a:bodyPr/>
        <a:lstStyle/>
        <a:p>
          <a:endParaRPr lang="en-US" sz="1600" b="1">
            <a:solidFill>
              <a:schemeClr val="tx1"/>
            </a:solidFill>
            <a:latin typeface="+mn-lt"/>
          </a:endParaRPr>
        </a:p>
      </dgm:t>
    </dgm:pt>
    <dgm:pt modelId="{815D8132-D2F7-43E7-874C-90D560B19DB5}">
      <dgm:prSet phldrT="[Text]" custT="1"/>
      <dgm:spPr/>
      <dgm:t>
        <a:bodyPr/>
        <a:lstStyle/>
        <a:p>
          <a:r>
            <a:rPr lang="en-US" sz="1600" b="1" dirty="0" smtClean="0">
              <a:solidFill>
                <a:schemeClr val="tx1"/>
              </a:solidFill>
              <a:latin typeface="微软雅黑" panose="020B0503020204020204" pitchFamily="34" charset="-122"/>
            </a:rPr>
            <a:t>Java</a:t>
          </a:r>
          <a:endParaRPr lang="en-US" sz="1600" b="1" dirty="0">
            <a:solidFill>
              <a:schemeClr val="tx1"/>
            </a:solidFill>
            <a:latin typeface="微软雅黑" panose="020B0503020204020204" pitchFamily="34" charset="-122"/>
          </a:endParaRPr>
        </a:p>
      </dgm:t>
    </dgm:pt>
    <dgm:pt modelId="{C6A35FF7-515A-4660-AC91-E07936A32978}" type="parTrans" cxnId="{B84709E3-EF3E-4644-9CE6-9FE19CC12EB5}">
      <dgm:prSet/>
      <dgm:spPr/>
      <dgm:t>
        <a:bodyPr/>
        <a:lstStyle/>
        <a:p>
          <a:endParaRPr lang="en-US" sz="1600" b="1">
            <a:solidFill>
              <a:schemeClr val="tx1"/>
            </a:solidFill>
            <a:latin typeface="+mn-lt"/>
          </a:endParaRPr>
        </a:p>
      </dgm:t>
    </dgm:pt>
    <dgm:pt modelId="{FA60F7F5-204C-4391-8348-0C7CAF483DE3}" type="sibTrans" cxnId="{B84709E3-EF3E-4644-9CE6-9FE19CC12EB5}">
      <dgm:prSet custT="1"/>
      <dgm:spPr/>
      <dgm:t>
        <a:bodyPr/>
        <a:lstStyle/>
        <a:p>
          <a:endParaRPr lang="en-US" sz="1600" b="1">
            <a:solidFill>
              <a:schemeClr val="tx1"/>
            </a:solidFill>
            <a:latin typeface="+mn-lt"/>
          </a:endParaRPr>
        </a:p>
      </dgm:t>
    </dgm:pt>
    <dgm:pt modelId="{B88C6721-8E43-4B0D-A186-43B44CBCCF4C}">
      <dgm:prSet phldrT="[Text]" custT="1"/>
      <dgm:spPr/>
      <dgm:t>
        <a:bodyPr/>
        <a:lstStyle/>
        <a:p>
          <a:r>
            <a:rPr lang="en-US" sz="1600" b="1" dirty="0" smtClean="0">
              <a:solidFill>
                <a:schemeClr val="tx1"/>
              </a:solidFill>
              <a:latin typeface="微软雅黑" panose="020B0503020204020204" pitchFamily="34" charset="-122"/>
            </a:rPr>
            <a:t>ODBC&amp;JDBC</a:t>
          </a:r>
          <a:endParaRPr lang="en-US" sz="1600" b="1" dirty="0">
            <a:solidFill>
              <a:schemeClr val="tx1"/>
            </a:solidFill>
            <a:latin typeface="微软雅黑" panose="020B0503020204020204" pitchFamily="34" charset="-122"/>
          </a:endParaRPr>
        </a:p>
      </dgm:t>
    </dgm:pt>
    <dgm:pt modelId="{9242BB2F-BC39-4484-A45D-9C7337BBB76D}" type="parTrans" cxnId="{93BF7F5A-DF48-4A9E-9B45-132C646C7C16}">
      <dgm:prSet/>
      <dgm:spPr/>
      <dgm:t>
        <a:bodyPr/>
        <a:lstStyle/>
        <a:p>
          <a:endParaRPr lang="en-US" sz="1600" b="1">
            <a:solidFill>
              <a:schemeClr val="tx1"/>
            </a:solidFill>
            <a:latin typeface="+mn-lt"/>
          </a:endParaRPr>
        </a:p>
      </dgm:t>
    </dgm:pt>
    <dgm:pt modelId="{000C0718-975E-4F32-A229-1A82DD8AC36A}" type="sibTrans" cxnId="{93BF7F5A-DF48-4A9E-9B45-132C646C7C16}">
      <dgm:prSet/>
      <dgm:spPr/>
      <dgm:t>
        <a:bodyPr/>
        <a:lstStyle/>
        <a:p>
          <a:endParaRPr lang="en-US" sz="1600" b="1">
            <a:solidFill>
              <a:schemeClr val="tx1"/>
            </a:solidFill>
            <a:latin typeface="+mn-lt"/>
          </a:endParaRPr>
        </a:p>
      </dgm:t>
    </dgm:pt>
    <dgm:pt modelId="{028B83FD-CDEA-40E5-9604-96AC0A15CB9F}">
      <dgm:prSet phldrT="[Text]" custT="1"/>
      <dgm:spPr/>
      <dgm:t>
        <a:bodyPr/>
        <a:lstStyle/>
        <a:p>
          <a:r>
            <a:rPr lang="en-US" sz="1600" b="1" dirty="0" smtClean="0">
              <a:solidFill>
                <a:schemeClr val="tx1"/>
              </a:solidFill>
              <a:latin typeface="微软雅黑" panose="020B0503020204020204" pitchFamily="34" charset="-122"/>
            </a:rPr>
            <a:t>ADO</a:t>
          </a:r>
          <a:endParaRPr lang="en-US" sz="1600" b="1" dirty="0">
            <a:solidFill>
              <a:schemeClr val="tx1"/>
            </a:solidFill>
            <a:latin typeface="微软雅黑" panose="020B0503020204020204" pitchFamily="34" charset="-122"/>
          </a:endParaRPr>
        </a:p>
      </dgm:t>
    </dgm:pt>
    <dgm:pt modelId="{6E38EC33-6FC2-40DC-B02A-13F7605F31BF}" type="parTrans" cxnId="{D233DFDF-3F37-428C-8C85-032143A5FB00}">
      <dgm:prSet/>
      <dgm:spPr/>
      <dgm:t>
        <a:bodyPr/>
        <a:lstStyle/>
        <a:p>
          <a:endParaRPr lang="en-US" sz="1600" b="1">
            <a:solidFill>
              <a:schemeClr val="tx1"/>
            </a:solidFill>
            <a:latin typeface="+mn-lt"/>
          </a:endParaRPr>
        </a:p>
      </dgm:t>
    </dgm:pt>
    <dgm:pt modelId="{F4F304B6-5DF5-402E-8E2D-3B62000E63EF}" type="sibTrans" cxnId="{D233DFDF-3F37-428C-8C85-032143A5FB00}">
      <dgm:prSet custT="1"/>
      <dgm:spPr/>
      <dgm:t>
        <a:bodyPr/>
        <a:lstStyle/>
        <a:p>
          <a:endParaRPr lang="en-US" sz="1600" b="1">
            <a:solidFill>
              <a:schemeClr val="tx1"/>
            </a:solidFill>
            <a:latin typeface="+mn-lt"/>
          </a:endParaRPr>
        </a:p>
      </dgm:t>
    </dgm:pt>
    <dgm:pt modelId="{683B0498-B2A1-4111-8EF6-C7D268AF105B}" type="pres">
      <dgm:prSet presAssocID="{FBADA3CC-BDCF-4B7C-8A43-13BDE73BE693}" presName="Name0" presStyleCnt="0">
        <dgm:presLayoutVars>
          <dgm:chMax/>
          <dgm:chPref/>
          <dgm:dir/>
          <dgm:animLvl val="lvl"/>
        </dgm:presLayoutVars>
      </dgm:prSet>
      <dgm:spPr/>
      <dgm:t>
        <a:bodyPr/>
        <a:lstStyle/>
        <a:p>
          <a:endParaRPr lang="en-US"/>
        </a:p>
      </dgm:t>
    </dgm:pt>
    <dgm:pt modelId="{CBB78B80-15D0-424E-A490-19509A8AE6E5}" type="pres">
      <dgm:prSet presAssocID="{38CFFC61-F6D9-4ED6-97C9-BF1D364459ED}" presName="composite" presStyleCnt="0"/>
      <dgm:spPr/>
      <dgm:t>
        <a:bodyPr/>
        <a:lstStyle/>
        <a:p>
          <a:endParaRPr lang="en-US"/>
        </a:p>
      </dgm:t>
    </dgm:pt>
    <dgm:pt modelId="{2C0701C3-D840-4A7F-866A-EC8336876E87}" type="pres">
      <dgm:prSet presAssocID="{38CFFC61-F6D9-4ED6-97C9-BF1D364459ED}" presName="Parent1" presStyleLbl="node1" presStyleIdx="0" presStyleCnt="8">
        <dgm:presLayoutVars>
          <dgm:chMax val="1"/>
          <dgm:chPref val="1"/>
          <dgm:bulletEnabled val="1"/>
        </dgm:presLayoutVars>
      </dgm:prSet>
      <dgm:spPr/>
      <dgm:t>
        <a:bodyPr/>
        <a:lstStyle/>
        <a:p>
          <a:endParaRPr lang="en-US"/>
        </a:p>
      </dgm:t>
    </dgm:pt>
    <dgm:pt modelId="{48D66045-21DC-4ADA-91D4-07B76A7656E8}" type="pres">
      <dgm:prSet presAssocID="{38CFFC61-F6D9-4ED6-97C9-BF1D364459ED}" presName="Childtext1" presStyleLbl="revTx" presStyleIdx="0" presStyleCnt="4">
        <dgm:presLayoutVars>
          <dgm:chMax val="0"/>
          <dgm:chPref val="0"/>
          <dgm:bulletEnabled val="1"/>
        </dgm:presLayoutVars>
      </dgm:prSet>
      <dgm:spPr/>
      <dgm:t>
        <a:bodyPr/>
        <a:lstStyle/>
        <a:p>
          <a:endParaRPr lang="en-US"/>
        </a:p>
      </dgm:t>
    </dgm:pt>
    <dgm:pt modelId="{B36F84B5-DC07-4470-B15D-64EFD75892E2}" type="pres">
      <dgm:prSet presAssocID="{38CFFC61-F6D9-4ED6-97C9-BF1D364459ED}" presName="BalanceSpacing" presStyleCnt="0"/>
      <dgm:spPr/>
      <dgm:t>
        <a:bodyPr/>
        <a:lstStyle/>
        <a:p>
          <a:endParaRPr lang="en-US"/>
        </a:p>
      </dgm:t>
    </dgm:pt>
    <dgm:pt modelId="{D3CFD237-11F2-472E-B79E-75B7252C8ABC}" type="pres">
      <dgm:prSet presAssocID="{38CFFC61-F6D9-4ED6-97C9-BF1D364459ED}" presName="BalanceSpacing1" presStyleCnt="0"/>
      <dgm:spPr/>
      <dgm:t>
        <a:bodyPr/>
        <a:lstStyle/>
        <a:p>
          <a:endParaRPr lang="en-US"/>
        </a:p>
      </dgm:t>
    </dgm:pt>
    <dgm:pt modelId="{01FA9E28-7401-4B3C-9F4D-FA4E140AC1AD}" type="pres">
      <dgm:prSet presAssocID="{504C349E-8E8A-49A3-846C-E9F2967D6A69}" presName="Accent1Text" presStyleLbl="node1" presStyleIdx="1" presStyleCnt="8"/>
      <dgm:spPr/>
      <dgm:t>
        <a:bodyPr/>
        <a:lstStyle/>
        <a:p>
          <a:endParaRPr lang="en-US"/>
        </a:p>
      </dgm:t>
    </dgm:pt>
    <dgm:pt modelId="{E6D21A74-EB95-4C5E-A99B-EFFC88989886}" type="pres">
      <dgm:prSet presAssocID="{504C349E-8E8A-49A3-846C-E9F2967D6A69}" presName="spaceBetweenRectangles" presStyleCnt="0"/>
      <dgm:spPr/>
      <dgm:t>
        <a:bodyPr/>
        <a:lstStyle/>
        <a:p>
          <a:endParaRPr lang="en-US"/>
        </a:p>
      </dgm:t>
    </dgm:pt>
    <dgm:pt modelId="{2DF3E481-87BA-41C4-843F-3EA800F99720}" type="pres">
      <dgm:prSet presAssocID="{3DA5FE04-2FFA-4267-BFAA-D52FC6FA324C}" presName="composite" presStyleCnt="0"/>
      <dgm:spPr/>
      <dgm:t>
        <a:bodyPr/>
        <a:lstStyle/>
        <a:p>
          <a:endParaRPr lang="en-US"/>
        </a:p>
      </dgm:t>
    </dgm:pt>
    <dgm:pt modelId="{EB035787-C902-4C86-9601-5D59FD7BCB68}" type="pres">
      <dgm:prSet presAssocID="{3DA5FE04-2FFA-4267-BFAA-D52FC6FA324C}" presName="Parent1" presStyleLbl="node1" presStyleIdx="2" presStyleCnt="8">
        <dgm:presLayoutVars>
          <dgm:chMax val="1"/>
          <dgm:chPref val="1"/>
          <dgm:bulletEnabled val="1"/>
        </dgm:presLayoutVars>
      </dgm:prSet>
      <dgm:spPr/>
      <dgm:t>
        <a:bodyPr/>
        <a:lstStyle/>
        <a:p>
          <a:endParaRPr lang="en-US"/>
        </a:p>
      </dgm:t>
    </dgm:pt>
    <dgm:pt modelId="{EA579324-58D2-4A40-8D3E-2CD0E702D2F9}" type="pres">
      <dgm:prSet presAssocID="{3DA5FE04-2FFA-4267-BFAA-D52FC6FA324C}" presName="Childtext1" presStyleLbl="revTx" presStyleIdx="1" presStyleCnt="4">
        <dgm:presLayoutVars>
          <dgm:chMax val="0"/>
          <dgm:chPref val="0"/>
          <dgm:bulletEnabled val="1"/>
        </dgm:presLayoutVars>
      </dgm:prSet>
      <dgm:spPr/>
      <dgm:t>
        <a:bodyPr/>
        <a:lstStyle/>
        <a:p>
          <a:endParaRPr lang="en-US"/>
        </a:p>
      </dgm:t>
    </dgm:pt>
    <dgm:pt modelId="{F4F0AF57-F6C6-46CE-912C-E73E7419C0DE}" type="pres">
      <dgm:prSet presAssocID="{3DA5FE04-2FFA-4267-BFAA-D52FC6FA324C}" presName="BalanceSpacing" presStyleCnt="0"/>
      <dgm:spPr/>
      <dgm:t>
        <a:bodyPr/>
        <a:lstStyle/>
        <a:p>
          <a:endParaRPr lang="en-US"/>
        </a:p>
      </dgm:t>
    </dgm:pt>
    <dgm:pt modelId="{C520DB10-2824-4866-9AFF-A3EFE19EE1BE}" type="pres">
      <dgm:prSet presAssocID="{3DA5FE04-2FFA-4267-BFAA-D52FC6FA324C}" presName="BalanceSpacing1" presStyleCnt="0"/>
      <dgm:spPr/>
      <dgm:t>
        <a:bodyPr/>
        <a:lstStyle/>
        <a:p>
          <a:endParaRPr lang="en-US"/>
        </a:p>
      </dgm:t>
    </dgm:pt>
    <dgm:pt modelId="{2E513892-59AB-40A7-BD1A-BCCEA3A3323E}" type="pres">
      <dgm:prSet presAssocID="{850C15B3-DB6B-422A-81CF-C9A64949793D}" presName="Accent1Text" presStyleLbl="node1" presStyleIdx="3" presStyleCnt="8"/>
      <dgm:spPr/>
      <dgm:t>
        <a:bodyPr/>
        <a:lstStyle/>
        <a:p>
          <a:endParaRPr lang="en-US"/>
        </a:p>
      </dgm:t>
    </dgm:pt>
    <dgm:pt modelId="{37A1A1D8-03EA-4CB5-B9A8-F019933A55FA}" type="pres">
      <dgm:prSet presAssocID="{850C15B3-DB6B-422A-81CF-C9A64949793D}" presName="spaceBetweenRectangles" presStyleCnt="0"/>
      <dgm:spPr/>
      <dgm:t>
        <a:bodyPr/>
        <a:lstStyle/>
        <a:p>
          <a:endParaRPr lang="en-US"/>
        </a:p>
      </dgm:t>
    </dgm:pt>
    <dgm:pt modelId="{9C584927-5F24-4E01-B92E-01C5087191F9}" type="pres">
      <dgm:prSet presAssocID="{815D8132-D2F7-43E7-874C-90D560B19DB5}" presName="composite" presStyleCnt="0"/>
      <dgm:spPr/>
      <dgm:t>
        <a:bodyPr/>
        <a:lstStyle/>
        <a:p>
          <a:endParaRPr lang="en-US"/>
        </a:p>
      </dgm:t>
    </dgm:pt>
    <dgm:pt modelId="{7D9A0742-06F6-4E80-8231-7716B81FECF6}" type="pres">
      <dgm:prSet presAssocID="{815D8132-D2F7-43E7-874C-90D560B19DB5}" presName="Parent1" presStyleLbl="node1" presStyleIdx="4" presStyleCnt="8">
        <dgm:presLayoutVars>
          <dgm:chMax val="1"/>
          <dgm:chPref val="1"/>
          <dgm:bulletEnabled val="1"/>
        </dgm:presLayoutVars>
      </dgm:prSet>
      <dgm:spPr/>
      <dgm:t>
        <a:bodyPr/>
        <a:lstStyle/>
        <a:p>
          <a:endParaRPr lang="en-US"/>
        </a:p>
      </dgm:t>
    </dgm:pt>
    <dgm:pt modelId="{988CC2A1-DBFB-4A41-A453-4E9086C7467A}" type="pres">
      <dgm:prSet presAssocID="{815D8132-D2F7-43E7-874C-90D560B19DB5}" presName="Childtext1" presStyleLbl="revTx" presStyleIdx="2" presStyleCnt="4">
        <dgm:presLayoutVars>
          <dgm:chMax val="0"/>
          <dgm:chPref val="0"/>
          <dgm:bulletEnabled val="1"/>
        </dgm:presLayoutVars>
      </dgm:prSet>
      <dgm:spPr/>
      <dgm:t>
        <a:bodyPr/>
        <a:lstStyle/>
        <a:p>
          <a:endParaRPr lang="en-US"/>
        </a:p>
      </dgm:t>
    </dgm:pt>
    <dgm:pt modelId="{D8E8B405-7530-42AD-AAC6-7BEB343C0687}" type="pres">
      <dgm:prSet presAssocID="{815D8132-D2F7-43E7-874C-90D560B19DB5}" presName="BalanceSpacing" presStyleCnt="0"/>
      <dgm:spPr/>
      <dgm:t>
        <a:bodyPr/>
        <a:lstStyle/>
        <a:p>
          <a:endParaRPr lang="en-US"/>
        </a:p>
      </dgm:t>
    </dgm:pt>
    <dgm:pt modelId="{A90845F2-C5CE-444A-89AB-7DBE26FAB29D}" type="pres">
      <dgm:prSet presAssocID="{815D8132-D2F7-43E7-874C-90D560B19DB5}" presName="BalanceSpacing1" presStyleCnt="0"/>
      <dgm:spPr/>
      <dgm:t>
        <a:bodyPr/>
        <a:lstStyle/>
        <a:p>
          <a:endParaRPr lang="en-US"/>
        </a:p>
      </dgm:t>
    </dgm:pt>
    <dgm:pt modelId="{6A0FABA4-F519-43FF-B787-54B379DAA678}" type="pres">
      <dgm:prSet presAssocID="{FA60F7F5-204C-4391-8348-0C7CAF483DE3}" presName="Accent1Text" presStyleLbl="node1" presStyleIdx="5" presStyleCnt="8"/>
      <dgm:spPr/>
      <dgm:t>
        <a:bodyPr/>
        <a:lstStyle/>
        <a:p>
          <a:endParaRPr lang="en-US"/>
        </a:p>
      </dgm:t>
    </dgm:pt>
    <dgm:pt modelId="{BE13E903-1D25-4B0E-B8EF-14CAD688D3C8}" type="pres">
      <dgm:prSet presAssocID="{FA60F7F5-204C-4391-8348-0C7CAF483DE3}" presName="spaceBetweenRectangles" presStyleCnt="0"/>
      <dgm:spPr/>
      <dgm:t>
        <a:bodyPr/>
        <a:lstStyle/>
        <a:p>
          <a:endParaRPr lang="en-US"/>
        </a:p>
      </dgm:t>
    </dgm:pt>
    <dgm:pt modelId="{FB377973-16FF-402A-BCC8-D4781B091550}" type="pres">
      <dgm:prSet presAssocID="{028B83FD-CDEA-40E5-9604-96AC0A15CB9F}" presName="composite" presStyleCnt="0"/>
      <dgm:spPr/>
      <dgm:t>
        <a:bodyPr/>
        <a:lstStyle/>
        <a:p>
          <a:endParaRPr lang="en-US"/>
        </a:p>
      </dgm:t>
    </dgm:pt>
    <dgm:pt modelId="{411D95B4-0E8A-4EE7-A899-B34588ACD72C}" type="pres">
      <dgm:prSet presAssocID="{028B83FD-CDEA-40E5-9604-96AC0A15CB9F}" presName="Parent1" presStyleLbl="node1" presStyleIdx="6" presStyleCnt="8">
        <dgm:presLayoutVars>
          <dgm:chMax val="1"/>
          <dgm:chPref val="1"/>
          <dgm:bulletEnabled val="1"/>
        </dgm:presLayoutVars>
      </dgm:prSet>
      <dgm:spPr/>
      <dgm:t>
        <a:bodyPr/>
        <a:lstStyle/>
        <a:p>
          <a:endParaRPr lang="en-US"/>
        </a:p>
      </dgm:t>
    </dgm:pt>
    <dgm:pt modelId="{5F9FA2DC-1046-4419-BAA8-B6012B8D9589}" type="pres">
      <dgm:prSet presAssocID="{028B83FD-CDEA-40E5-9604-96AC0A15CB9F}" presName="Childtext1" presStyleLbl="revTx" presStyleIdx="3" presStyleCnt="4">
        <dgm:presLayoutVars>
          <dgm:chMax val="0"/>
          <dgm:chPref val="0"/>
          <dgm:bulletEnabled val="1"/>
        </dgm:presLayoutVars>
      </dgm:prSet>
      <dgm:spPr/>
      <dgm:t>
        <a:bodyPr/>
        <a:lstStyle/>
        <a:p>
          <a:endParaRPr lang="en-US"/>
        </a:p>
      </dgm:t>
    </dgm:pt>
    <dgm:pt modelId="{F746FBE7-B6A7-4805-8EAD-60577A8D6B5E}" type="pres">
      <dgm:prSet presAssocID="{028B83FD-CDEA-40E5-9604-96AC0A15CB9F}" presName="BalanceSpacing" presStyleCnt="0"/>
      <dgm:spPr/>
      <dgm:t>
        <a:bodyPr/>
        <a:lstStyle/>
        <a:p>
          <a:endParaRPr lang="en-US"/>
        </a:p>
      </dgm:t>
    </dgm:pt>
    <dgm:pt modelId="{1F1DDE62-BC4E-4477-B6D8-090F88C50B13}" type="pres">
      <dgm:prSet presAssocID="{028B83FD-CDEA-40E5-9604-96AC0A15CB9F}" presName="BalanceSpacing1" presStyleCnt="0"/>
      <dgm:spPr/>
      <dgm:t>
        <a:bodyPr/>
        <a:lstStyle/>
        <a:p>
          <a:endParaRPr lang="en-US"/>
        </a:p>
      </dgm:t>
    </dgm:pt>
    <dgm:pt modelId="{70AAB267-1854-40BD-87D0-D7D0FE737EB6}" type="pres">
      <dgm:prSet presAssocID="{F4F304B6-5DF5-402E-8E2D-3B62000E63EF}" presName="Accent1Text" presStyleLbl="node1" presStyleIdx="7" presStyleCnt="8"/>
      <dgm:spPr/>
      <dgm:t>
        <a:bodyPr/>
        <a:lstStyle/>
        <a:p>
          <a:endParaRPr lang="en-US"/>
        </a:p>
      </dgm:t>
    </dgm:pt>
  </dgm:ptLst>
  <dgm:cxnLst>
    <dgm:cxn modelId="{40329F5F-A18F-41EF-87A1-F9771B572ECE}" type="presOf" srcId="{3DA5FE04-2FFA-4267-BFAA-D52FC6FA324C}" destId="{EB035787-C902-4C86-9601-5D59FD7BCB68}" srcOrd="0" destOrd="0" presId="urn:microsoft.com/office/officeart/2008/layout/AlternatingHexagons"/>
    <dgm:cxn modelId="{21D25B52-BBFE-41DA-958E-6226FFC3B33C}" type="presOf" srcId="{38CFFC61-F6D9-4ED6-97C9-BF1D364459ED}" destId="{2C0701C3-D840-4A7F-866A-EC8336876E87}" srcOrd="0" destOrd="0" presId="urn:microsoft.com/office/officeart/2008/layout/AlternatingHexagons"/>
    <dgm:cxn modelId="{0FA8761B-CBE3-4A70-8C6D-D9581138D8B0}" type="presOf" srcId="{815D8132-D2F7-43E7-874C-90D560B19DB5}" destId="{7D9A0742-06F6-4E80-8231-7716B81FECF6}" srcOrd="0" destOrd="0" presId="urn:microsoft.com/office/officeart/2008/layout/AlternatingHexagons"/>
    <dgm:cxn modelId="{D448B255-D0C7-49D2-9834-6278CE886449}" type="presOf" srcId="{F4F304B6-5DF5-402E-8E2D-3B62000E63EF}" destId="{70AAB267-1854-40BD-87D0-D7D0FE737EB6}" srcOrd="0" destOrd="0" presId="urn:microsoft.com/office/officeart/2008/layout/AlternatingHexagons"/>
    <dgm:cxn modelId="{16EE4F20-10C1-4FA3-9FE1-2AE3EB6FFE57}" srcId="{FBADA3CC-BDCF-4B7C-8A43-13BDE73BE693}" destId="{38CFFC61-F6D9-4ED6-97C9-BF1D364459ED}" srcOrd="0" destOrd="0" parTransId="{8438CA7C-333A-42C1-94D6-1D29D14017CA}" sibTransId="{504C349E-8E8A-49A3-846C-E9F2967D6A69}"/>
    <dgm:cxn modelId="{93BF7F5A-DF48-4A9E-9B45-132C646C7C16}" srcId="{815D8132-D2F7-43E7-874C-90D560B19DB5}" destId="{B88C6721-8E43-4B0D-A186-43B44CBCCF4C}" srcOrd="0" destOrd="0" parTransId="{9242BB2F-BC39-4484-A45D-9C7337BBB76D}" sibTransId="{000C0718-975E-4F32-A229-1A82DD8AC36A}"/>
    <dgm:cxn modelId="{EF9E3CA2-0B83-4D02-A813-9F3C00E80315}" type="presOf" srcId="{03060A01-2193-44DD-918F-73C1A28D9DC4}" destId="{48D66045-21DC-4ADA-91D4-07B76A7656E8}" srcOrd="0" destOrd="0" presId="urn:microsoft.com/office/officeart/2008/layout/AlternatingHexagons"/>
    <dgm:cxn modelId="{6D26610A-694F-4C27-B86C-C938E7D10D3F}" type="presOf" srcId="{FA60F7F5-204C-4391-8348-0C7CAF483DE3}" destId="{6A0FABA4-F519-43FF-B787-54B379DAA678}" srcOrd="0" destOrd="0" presId="urn:microsoft.com/office/officeart/2008/layout/AlternatingHexagons"/>
    <dgm:cxn modelId="{024E4F37-9024-4BED-9254-5EB4883A7331}" type="presOf" srcId="{FBADA3CC-BDCF-4B7C-8A43-13BDE73BE693}" destId="{683B0498-B2A1-4111-8EF6-C7D268AF105B}" srcOrd="0" destOrd="0" presId="urn:microsoft.com/office/officeart/2008/layout/AlternatingHexagons"/>
    <dgm:cxn modelId="{7BFFD79B-A763-4560-9BCF-352A123C2C84}" type="presOf" srcId="{850C15B3-DB6B-422A-81CF-C9A64949793D}" destId="{2E513892-59AB-40A7-BD1A-BCCEA3A3323E}" srcOrd="0" destOrd="0" presId="urn:microsoft.com/office/officeart/2008/layout/AlternatingHexagons"/>
    <dgm:cxn modelId="{6EBA8064-91BB-49FA-80D0-639E2143D309}" type="presOf" srcId="{B88C6721-8E43-4B0D-A186-43B44CBCCF4C}" destId="{988CC2A1-DBFB-4A41-A453-4E9086C7467A}" srcOrd="0" destOrd="0" presId="urn:microsoft.com/office/officeart/2008/layout/AlternatingHexagons"/>
    <dgm:cxn modelId="{1F3D0E5B-637C-4D85-97FD-7C6B74C00BC7}" type="presOf" srcId="{028B83FD-CDEA-40E5-9604-96AC0A15CB9F}" destId="{411D95B4-0E8A-4EE7-A899-B34588ACD72C}" srcOrd="0" destOrd="0" presId="urn:microsoft.com/office/officeart/2008/layout/AlternatingHexagons"/>
    <dgm:cxn modelId="{10E9A72E-CDAD-4790-96A0-1244EFF7628E}" srcId="{3DA5FE04-2FFA-4267-BFAA-D52FC6FA324C}" destId="{ADE2F09E-FB4E-48C8-97EB-D1866D3A050C}" srcOrd="0" destOrd="0" parTransId="{986874CC-8EFD-4E78-BABF-0CBCA599C223}" sibTransId="{5A9DCC29-F7E4-46D3-9E5B-AD4C338E4D99}"/>
    <dgm:cxn modelId="{EA9F9885-E6B0-4B4A-B2A4-028DAD66F3EA}" srcId="{FBADA3CC-BDCF-4B7C-8A43-13BDE73BE693}" destId="{3DA5FE04-2FFA-4267-BFAA-D52FC6FA324C}" srcOrd="1" destOrd="0" parTransId="{F8111AB7-A10E-4C65-B751-39938CE47513}" sibTransId="{850C15B3-DB6B-422A-81CF-C9A64949793D}"/>
    <dgm:cxn modelId="{E112E99B-0757-4560-87C4-23C7465EB9B1}" type="presOf" srcId="{504C349E-8E8A-49A3-846C-E9F2967D6A69}" destId="{01FA9E28-7401-4B3C-9F4D-FA4E140AC1AD}" srcOrd="0" destOrd="0" presId="urn:microsoft.com/office/officeart/2008/layout/AlternatingHexagons"/>
    <dgm:cxn modelId="{D233DFDF-3F37-428C-8C85-032143A5FB00}" srcId="{FBADA3CC-BDCF-4B7C-8A43-13BDE73BE693}" destId="{028B83FD-CDEA-40E5-9604-96AC0A15CB9F}" srcOrd="3" destOrd="0" parTransId="{6E38EC33-6FC2-40DC-B02A-13F7605F31BF}" sibTransId="{F4F304B6-5DF5-402E-8E2D-3B62000E63EF}"/>
    <dgm:cxn modelId="{8FC506E1-7913-432C-B608-FD73F583534B}" type="presOf" srcId="{ADE2F09E-FB4E-48C8-97EB-D1866D3A050C}" destId="{EA579324-58D2-4A40-8D3E-2CD0E702D2F9}" srcOrd="0" destOrd="0" presId="urn:microsoft.com/office/officeart/2008/layout/AlternatingHexagons"/>
    <dgm:cxn modelId="{B84709E3-EF3E-4644-9CE6-9FE19CC12EB5}" srcId="{FBADA3CC-BDCF-4B7C-8A43-13BDE73BE693}" destId="{815D8132-D2F7-43E7-874C-90D560B19DB5}" srcOrd="2" destOrd="0" parTransId="{C6A35FF7-515A-4660-AC91-E07936A32978}" sibTransId="{FA60F7F5-204C-4391-8348-0C7CAF483DE3}"/>
    <dgm:cxn modelId="{3D5FA31C-203C-4039-944D-36C2306DC254}" srcId="{38CFFC61-F6D9-4ED6-97C9-BF1D364459ED}" destId="{03060A01-2193-44DD-918F-73C1A28D9DC4}" srcOrd="0" destOrd="0" parTransId="{CDC9FA1D-CAC1-4106-80E3-9F2311DF500E}" sibTransId="{8CB4D431-41B6-4C08-97C1-764A6D47ECA0}"/>
    <dgm:cxn modelId="{903DF4BA-AA08-4D71-91AA-550597A2FB7B}" type="presParOf" srcId="{683B0498-B2A1-4111-8EF6-C7D268AF105B}" destId="{CBB78B80-15D0-424E-A490-19509A8AE6E5}" srcOrd="0" destOrd="0" presId="urn:microsoft.com/office/officeart/2008/layout/AlternatingHexagons"/>
    <dgm:cxn modelId="{214E5C40-F789-4BE7-951F-9436D05912C8}" type="presParOf" srcId="{CBB78B80-15D0-424E-A490-19509A8AE6E5}" destId="{2C0701C3-D840-4A7F-866A-EC8336876E87}" srcOrd="0" destOrd="0" presId="urn:microsoft.com/office/officeart/2008/layout/AlternatingHexagons"/>
    <dgm:cxn modelId="{696E4C52-3ED9-4F92-BF92-F6F2A56DE7A2}" type="presParOf" srcId="{CBB78B80-15D0-424E-A490-19509A8AE6E5}" destId="{48D66045-21DC-4ADA-91D4-07B76A7656E8}" srcOrd="1" destOrd="0" presId="urn:microsoft.com/office/officeart/2008/layout/AlternatingHexagons"/>
    <dgm:cxn modelId="{4A425A9C-F4D0-4501-9656-09529AC2DD1B}" type="presParOf" srcId="{CBB78B80-15D0-424E-A490-19509A8AE6E5}" destId="{B36F84B5-DC07-4470-B15D-64EFD75892E2}" srcOrd="2" destOrd="0" presId="urn:microsoft.com/office/officeart/2008/layout/AlternatingHexagons"/>
    <dgm:cxn modelId="{D94B2904-8CA5-497F-8EEC-66C3C6011697}" type="presParOf" srcId="{CBB78B80-15D0-424E-A490-19509A8AE6E5}" destId="{D3CFD237-11F2-472E-B79E-75B7252C8ABC}" srcOrd="3" destOrd="0" presId="urn:microsoft.com/office/officeart/2008/layout/AlternatingHexagons"/>
    <dgm:cxn modelId="{2E3204DE-974E-4677-9515-9C826C4A1876}" type="presParOf" srcId="{CBB78B80-15D0-424E-A490-19509A8AE6E5}" destId="{01FA9E28-7401-4B3C-9F4D-FA4E140AC1AD}" srcOrd="4" destOrd="0" presId="urn:microsoft.com/office/officeart/2008/layout/AlternatingHexagons"/>
    <dgm:cxn modelId="{CA4A02EB-FB30-47AC-9FE4-9A689E0572D1}" type="presParOf" srcId="{683B0498-B2A1-4111-8EF6-C7D268AF105B}" destId="{E6D21A74-EB95-4C5E-A99B-EFFC88989886}" srcOrd="1" destOrd="0" presId="urn:microsoft.com/office/officeart/2008/layout/AlternatingHexagons"/>
    <dgm:cxn modelId="{44D07376-4ADC-491B-96AD-6ED9207154D4}" type="presParOf" srcId="{683B0498-B2A1-4111-8EF6-C7D268AF105B}" destId="{2DF3E481-87BA-41C4-843F-3EA800F99720}" srcOrd="2" destOrd="0" presId="urn:microsoft.com/office/officeart/2008/layout/AlternatingHexagons"/>
    <dgm:cxn modelId="{26BF5C4A-3A58-4DB6-89C6-75CEA18F80D1}" type="presParOf" srcId="{2DF3E481-87BA-41C4-843F-3EA800F99720}" destId="{EB035787-C902-4C86-9601-5D59FD7BCB68}" srcOrd="0" destOrd="0" presId="urn:microsoft.com/office/officeart/2008/layout/AlternatingHexagons"/>
    <dgm:cxn modelId="{20DD858D-3F14-47FF-8249-ED65038D9EF5}" type="presParOf" srcId="{2DF3E481-87BA-41C4-843F-3EA800F99720}" destId="{EA579324-58D2-4A40-8D3E-2CD0E702D2F9}" srcOrd="1" destOrd="0" presId="urn:microsoft.com/office/officeart/2008/layout/AlternatingHexagons"/>
    <dgm:cxn modelId="{483C2DD9-E00C-45B8-86EF-673117D1549D}" type="presParOf" srcId="{2DF3E481-87BA-41C4-843F-3EA800F99720}" destId="{F4F0AF57-F6C6-46CE-912C-E73E7419C0DE}" srcOrd="2" destOrd="0" presId="urn:microsoft.com/office/officeart/2008/layout/AlternatingHexagons"/>
    <dgm:cxn modelId="{E751FD09-C7DC-4F00-AB96-271834E4132F}" type="presParOf" srcId="{2DF3E481-87BA-41C4-843F-3EA800F99720}" destId="{C520DB10-2824-4866-9AFF-A3EFE19EE1BE}" srcOrd="3" destOrd="0" presId="urn:microsoft.com/office/officeart/2008/layout/AlternatingHexagons"/>
    <dgm:cxn modelId="{5C4200A1-E209-4AB7-BC28-5FE76E3D0285}" type="presParOf" srcId="{2DF3E481-87BA-41C4-843F-3EA800F99720}" destId="{2E513892-59AB-40A7-BD1A-BCCEA3A3323E}" srcOrd="4" destOrd="0" presId="urn:microsoft.com/office/officeart/2008/layout/AlternatingHexagons"/>
    <dgm:cxn modelId="{FD18183F-B405-42D6-B77E-9D0D0CBBA2E6}" type="presParOf" srcId="{683B0498-B2A1-4111-8EF6-C7D268AF105B}" destId="{37A1A1D8-03EA-4CB5-B9A8-F019933A55FA}" srcOrd="3" destOrd="0" presId="urn:microsoft.com/office/officeart/2008/layout/AlternatingHexagons"/>
    <dgm:cxn modelId="{60B7AE2B-09A0-4C9C-B476-B0D755B11F18}" type="presParOf" srcId="{683B0498-B2A1-4111-8EF6-C7D268AF105B}" destId="{9C584927-5F24-4E01-B92E-01C5087191F9}" srcOrd="4" destOrd="0" presId="urn:microsoft.com/office/officeart/2008/layout/AlternatingHexagons"/>
    <dgm:cxn modelId="{43E62A5D-2451-4BCD-B990-62903A0FD29C}" type="presParOf" srcId="{9C584927-5F24-4E01-B92E-01C5087191F9}" destId="{7D9A0742-06F6-4E80-8231-7716B81FECF6}" srcOrd="0" destOrd="0" presId="urn:microsoft.com/office/officeart/2008/layout/AlternatingHexagons"/>
    <dgm:cxn modelId="{84EA40CB-9CE5-44D3-8D34-7A603FBDEB2C}" type="presParOf" srcId="{9C584927-5F24-4E01-B92E-01C5087191F9}" destId="{988CC2A1-DBFB-4A41-A453-4E9086C7467A}" srcOrd="1" destOrd="0" presId="urn:microsoft.com/office/officeart/2008/layout/AlternatingHexagons"/>
    <dgm:cxn modelId="{288D0C3B-9E1F-42D8-A3FC-0775032E3D02}" type="presParOf" srcId="{9C584927-5F24-4E01-B92E-01C5087191F9}" destId="{D8E8B405-7530-42AD-AAC6-7BEB343C0687}" srcOrd="2" destOrd="0" presId="urn:microsoft.com/office/officeart/2008/layout/AlternatingHexagons"/>
    <dgm:cxn modelId="{F618732E-FB70-4EB0-BB04-53CD472A496D}" type="presParOf" srcId="{9C584927-5F24-4E01-B92E-01C5087191F9}" destId="{A90845F2-C5CE-444A-89AB-7DBE26FAB29D}" srcOrd="3" destOrd="0" presId="urn:microsoft.com/office/officeart/2008/layout/AlternatingHexagons"/>
    <dgm:cxn modelId="{91E8FF8A-C9A8-4CAF-9C0A-8EBF43A996A1}" type="presParOf" srcId="{9C584927-5F24-4E01-B92E-01C5087191F9}" destId="{6A0FABA4-F519-43FF-B787-54B379DAA678}" srcOrd="4" destOrd="0" presId="urn:microsoft.com/office/officeart/2008/layout/AlternatingHexagons"/>
    <dgm:cxn modelId="{D4BAD0CC-D3FE-4C2A-8B13-274443FD07B8}" type="presParOf" srcId="{683B0498-B2A1-4111-8EF6-C7D268AF105B}" destId="{BE13E903-1D25-4B0E-B8EF-14CAD688D3C8}" srcOrd="5" destOrd="0" presId="urn:microsoft.com/office/officeart/2008/layout/AlternatingHexagons"/>
    <dgm:cxn modelId="{65BF1B07-F7C1-4BCE-A3F2-86C99B89E4F9}" type="presParOf" srcId="{683B0498-B2A1-4111-8EF6-C7D268AF105B}" destId="{FB377973-16FF-402A-BCC8-D4781B091550}" srcOrd="6" destOrd="0" presId="urn:microsoft.com/office/officeart/2008/layout/AlternatingHexagons"/>
    <dgm:cxn modelId="{2854245A-51B6-4027-B977-C0441B6B3945}" type="presParOf" srcId="{FB377973-16FF-402A-BCC8-D4781B091550}" destId="{411D95B4-0E8A-4EE7-A899-B34588ACD72C}" srcOrd="0" destOrd="0" presId="urn:microsoft.com/office/officeart/2008/layout/AlternatingHexagons"/>
    <dgm:cxn modelId="{ED623A69-7A56-4581-9099-576BF6816D21}" type="presParOf" srcId="{FB377973-16FF-402A-BCC8-D4781B091550}" destId="{5F9FA2DC-1046-4419-BAA8-B6012B8D9589}" srcOrd="1" destOrd="0" presId="urn:microsoft.com/office/officeart/2008/layout/AlternatingHexagons"/>
    <dgm:cxn modelId="{0EB44436-0B64-4616-85C4-2F82EAA1C209}" type="presParOf" srcId="{FB377973-16FF-402A-BCC8-D4781B091550}" destId="{F746FBE7-B6A7-4805-8EAD-60577A8D6B5E}" srcOrd="2" destOrd="0" presId="urn:microsoft.com/office/officeart/2008/layout/AlternatingHexagons"/>
    <dgm:cxn modelId="{035B17D9-6F32-48D9-A06A-66526117705D}" type="presParOf" srcId="{FB377973-16FF-402A-BCC8-D4781B091550}" destId="{1F1DDE62-BC4E-4477-B6D8-090F88C50B13}" srcOrd="3" destOrd="0" presId="urn:microsoft.com/office/officeart/2008/layout/AlternatingHexagons"/>
    <dgm:cxn modelId="{D0A87B46-8EC2-435F-9B76-DC3A3040432C}" type="presParOf" srcId="{FB377973-16FF-402A-BCC8-D4781B091550}" destId="{70AAB267-1854-40BD-87D0-D7D0FE737EB6}"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BD600D-D114-4045-A88C-E6A2C58C8C20}" type="doc">
      <dgm:prSet loTypeId="urn:microsoft.com/office/officeart/2005/8/layout/pyramid2" loCatId="pyramid" qsTypeId="urn:microsoft.com/office/officeart/2005/8/quickstyle/simple1" qsCatId="simple" csTypeId="urn:microsoft.com/office/officeart/2005/8/colors/accent1_2" csCatId="accent1" phldr="1"/>
      <dgm:spPr/>
    </dgm:pt>
    <dgm:pt modelId="{B780AF46-4B3D-4D74-93D5-1F4385F75909}">
      <dgm:prSet phldrT="[Text]" custT="1"/>
      <dgm:spPr/>
      <dgm:t>
        <a:bodyPr/>
        <a:lstStyle/>
        <a:p>
          <a:r>
            <a:rPr lang="zh-CN" altLang="en-US" sz="2000" b="0" dirty="0" smtClean="0">
              <a:latin typeface="微软雅黑" panose="020B0503020204020204" pitchFamily="34" charset="-122"/>
              <a:ea typeface="微软雅黑" panose="020B0503020204020204" pitchFamily="34" charset="-122"/>
            </a:rPr>
            <a:t>用户界面表现层</a:t>
          </a:r>
          <a:endParaRPr lang="en-US" sz="2000" b="0" dirty="0">
            <a:latin typeface="微软雅黑" panose="020B0503020204020204" pitchFamily="34" charset="-122"/>
            <a:ea typeface="微软雅黑" panose="020B0503020204020204" pitchFamily="34" charset="-122"/>
          </a:endParaRPr>
        </a:p>
      </dgm:t>
    </dgm:pt>
    <dgm:pt modelId="{2ACD5178-2810-4235-92EC-3F5429D05F39}" type="parTrans" cxnId="{25BA1CDF-A953-4C97-BC58-7F12A20AF4A3}">
      <dgm:prSet/>
      <dgm:spPr/>
      <dgm:t>
        <a:bodyPr/>
        <a:lstStyle/>
        <a:p>
          <a:endParaRPr lang="en-US">
            <a:latin typeface="微软雅黑" panose="020B0503020204020204" pitchFamily="34" charset="-122"/>
            <a:ea typeface="微软雅黑" panose="020B0503020204020204" pitchFamily="34" charset="-122"/>
          </a:endParaRPr>
        </a:p>
      </dgm:t>
    </dgm:pt>
    <dgm:pt modelId="{DF560DF6-FDA1-4D0C-9AA2-6A34BA2C5420}" type="sibTrans" cxnId="{25BA1CDF-A953-4C97-BC58-7F12A20AF4A3}">
      <dgm:prSet/>
      <dgm:spPr/>
      <dgm:t>
        <a:bodyPr/>
        <a:lstStyle/>
        <a:p>
          <a:endParaRPr lang="en-US">
            <a:latin typeface="微软雅黑" panose="020B0503020204020204" pitchFamily="34" charset="-122"/>
            <a:ea typeface="微软雅黑" panose="020B0503020204020204" pitchFamily="34" charset="-122"/>
          </a:endParaRPr>
        </a:p>
      </dgm:t>
    </dgm:pt>
    <dgm:pt modelId="{52E11783-9FF0-4CE8-B77C-854FFB385D9A}">
      <dgm:prSet phldrT="[Text]" custT="1"/>
      <dgm:spPr/>
      <dgm:t>
        <a:bodyPr/>
        <a:lstStyle/>
        <a:p>
          <a:r>
            <a:rPr lang="zh-CN" altLang="en-US" sz="2000" b="0" dirty="0" smtClean="0">
              <a:latin typeface="微软雅黑" panose="020B0503020204020204" pitchFamily="34" charset="-122"/>
              <a:ea typeface="微软雅黑" panose="020B0503020204020204" pitchFamily="34" charset="-122"/>
            </a:rPr>
            <a:t>业务逻辑层</a:t>
          </a:r>
          <a:endParaRPr lang="en-US" sz="2000" b="0" dirty="0">
            <a:latin typeface="微软雅黑" panose="020B0503020204020204" pitchFamily="34" charset="-122"/>
            <a:ea typeface="微软雅黑" panose="020B0503020204020204" pitchFamily="34" charset="-122"/>
          </a:endParaRPr>
        </a:p>
      </dgm:t>
    </dgm:pt>
    <dgm:pt modelId="{E47835BD-7A5C-4C16-BCB9-FBC2D01E849B}" type="parTrans" cxnId="{FCA4E7E0-632E-4937-AA6E-CC40A2206F1D}">
      <dgm:prSet/>
      <dgm:spPr/>
      <dgm:t>
        <a:bodyPr/>
        <a:lstStyle/>
        <a:p>
          <a:endParaRPr lang="en-US">
            <a:latin typeface="微软雅黑" panose="020B0503020204020204" pitchFamily="34" charset="-122"/>
            <a:ea typeface="微软雅黑" panose="020B0503020204020204" pitchFamily="34" charset="-122"/>
          </a:endParaRPr>
        </a:p>
      </dgm:t>
    </dgm:pt>
    <dgm:pt modelId="{CE224436-CACE-44DA-A053-3FCAE0B53AD9}" type="sibTrans" cxnId="{FCA4E7E0-632E-4937-AA6E-CC40A2206F1D}">
      <dgm:prSet/>
      <dgm:spPr/>
      <dgm:t>
        <a:bodyPr/>
        <a:lstStyle/>
        <a:p>
          <a:endParaRPr lang="en-US">
            <a:latin typeface="微软雅黑" panose="020B0503020204020204" pitchFamily="34" charset="-122"/>
            <a:ea typeface="微软雅黑" panose="020B0503020204020204" pitchFamily="34" charset="-122"/>
          </a:endParaRPr>
        </a:p>
      </dgm:t>
    </dgm:pt>
    <dgm:pt modelId="{A4398334-E886-4F3B-B78A-14E820C95A99}">
      <dgm:prSet phldrT="[Text]" custT="1"/>
      <dgm:spPr/>
      <dgm:t>
        <a:bodyPr/>
        <a:lstStyle/>
        <a:p>
          <a:r>
            <a:rPr lang="zh-CN" altLang="en-US" sz="2000" b="0" dirty="0" smtClean="0">
              <a:latin typeface="微软雅黑" panose="020B0503020204020204" pitchFamily="34" charset="-122"/>
              <a:ea typeface="微软雅黑" panose="020B0503020204020204" pitchFamily="34" charset="-122"/>
            </a:rPr>
            <a:t>数据访问层</a:t>
          </a:r>
          <a:endParaRPr lang="en-US" sz="2000" b="0" dirty="0">
            <a:latin typeface="微软雅黑" panose="020B0503020204020204" pitchFamily="34" charset="-122"/>
            <a:ea typeface="微软雅黑" panose="020B0503020204020204" pitchFamily="34" charset="-122"/>
          </a:endParaRPr>
        </a:p>
      </dgm:t>
    </dgm:pt>
    <dgm:pt modelId="{F86B6317-7A17-4027-A891-92C746169266}" type="parTrans" cxnId="{E6C3E2A2-FC41-4372-BFAB-1DCB4A867ECC}">
      <dgm:prSet/>
      <dgm:spPr/>
      <dgm:t>
        <a:bodyPr/>
        <a:lstStyle/>
        <a:p>
          <a:endParaRPr lang="en-US">
            <a:latin typeface="微软雅黑" panose="020B0503020204020204" pitchFamily="34" charset="-122"/>
            <a:ea typeface="微软雅黑" panose="020B0503020204020204" pitchFamily="34" charset="-122"/>
          </a:endParaRPr>
        </a:p>
      </dgm:t>
    </dgm:pt>
    <dgm:pt modelId="{C8A0131F-B3D8-4B6B-8445-9648E78F7641}" type="sibTrans" cxnId="{E6C3E2A2-FC41-4372-BFAB-1DCB4A867ECC}">
      <dgm:prSet/>
      <dgm:spPr/>
      <dgm:t>
        <a:bodyPr/>
        <a:lstStyle/>
        <a:p>
          <a:endParaRPr lang="en-US">
            <a:latin typeface="微软雅黑" panose="020B0503020204020204" pitchFamily="34" charset="-122"/>
            <a:ea typeface="微软雅黑" panose="020B0503020204020204" pitchFamily="34" charset="-122"/>
          </a:endParaRPr>
        </a:p>
      </dgm:t>
    </dgm:pt>
    <dgm:pt modelId="{152C6ABF-B46C-4E6A-9CC2-54F737EBA4DB}" type="pres">
      <dgm:prSet presAssocID="{54BD600D-D114-4045-A88C-E6A2C58C8C20}" presName="compositeShape" presStyleCnt="0">
        <dgm:presLayoutVars>
          <dgm:dir/>
          <dgm:resizeHandles/>
        </dgm:presLayoutVars>
      </dgm:prSet>
      <dgm:spPr/>
    </dgm:pt>
    <dgm:pt modelId="{F6E6C555-59BA-47E2-8545-2981DB5EBE0B}" type="pres">
      <dgm:prSet presAssocID="{54BD600D-D114-4045-A88C-E6A2C58C8C20}" presName="pyramid" presStyleLbl="node1" presStyleIdx="0" presStyleCnt="1"/>
      <dgm:spPr/>
    </dgm:pt>
    <dgm:pt modelId="{56F02EE5-F85E-4BC0-BE97-3093B4F2ED5A}" type="pres">
      <dgm:prSet presAssocID="{54BD600D-D114-4045-A88C-E6A2C58C8C20}" presName="theList" presStyleCnt="0"/>
      <dgm:spPr/>
    </dgm:pt>
    <dgm:pt modelId="{83F192C9-61D9-4B71-99C7-0345948EB69C}" type="pres">
      <dgm:prSet presAssocID="{B780AF46-4B3D-4D74-93D5-1F4385F75909}" presName="aNode" presStyleLbl="fgAcc1" presStyleIdx="0" presStyleCnt="3">
        <dgm:presLayoutVars>
          <dgm:bulletEnabled val="1"/>
        </dgm:presLayoutVars>
      </dgm:prSet>
      <dgm:spPr/>
      <dgm:t>
        <a:bodyPr/>
        <a:lstStyle/>
        <a:p>
          <a:endParaRPr lang="en-US"/>
        </a:p>
      </dgm:t>
    </dgm:pt>
    <dgm:pt modelId="{A89B8B9A-BE08-475B-BDE5-B4076F6A611B}" type="pres">
      <dgm:prSet presAssocID="{B780AF46-4B3D-4D74-93D5-1F4385F75909}" presName="aSpace" presStyleCnt="0"/>
      <dgm:spPr/>
    </dgm:pt>
    <dgm:pt modelId="{9DF0D85B-FB73-4D0B-BD01-A98AFEBD59B0}" type="pres">
      <dgm:prSet presAssocID="{52E11783-9FF0-4CE8-B77C-854FFB385D9A}" presName="aNode" presStyleLbl="fgAcc1" presStyleIdx="1" presStyleCnt="3">
        <dgm:presLayoutVars>
          <dgm:bulletEnabled val="1"/>
        </dgm:presLayoutVars>
      </dgm:prSet>
      <dgm:spPr/>
      <dgm:t>
        <a:bodyPr/>
        <a:lstStyle/>
        <a:p>
          <a:endParaRPr lang="en-US"/>
        </a:p>
      </dgm:t>
    </dgm:pt>
    <dgm:pt modelId="{99876148-CFB6-4305-8229-518D51C89B75}" type="pres">
      <dgm:prSet presAssocID="{52E11783-9FF0-4CE8-B77C-854FFB385D9A}" presName="aSpace" presStyleCnt="0"/>
      <dgm:spPr/>
    </dgm:pt>
    <dgm:pt modelId="{1B9767FF-D86A-4EEB-B15E-AAD20CA48A77}" type="pres">
      <dgm:prSet presAssocID="{A4398334-E886-4F3B-B78A-14E820C95A99}" presName="aNode" presStyleLbl="fgAcc1" presStyleIdx="2" presStyleCnt="3">
        <dgm:presLayoutVars>
          <dgm:bulletEnabled val="1"/>
        </dgm:presLayoutVars>
      </dgm:prSet>
      <dgm:spPr/>
      <dgm:t>
        <a:bodyPr/>
        <a:lstStyle/>
        <a:p>
          <a:endParaRPr lang="en-US"/>
        </a:p>
      </dgm:t>
    </dgm:pt>
    <dgm:pt modelId="{D99B8782-ACDC-4C61-9EC0-7238307DE064}" type="pres">
      <dgm:prSet presAssocID="{A4398334-E886-4F3B-B78A-14E820C95A99}" presName="aSpace" presStyleCnt="0"/>
      <dgm:spPr/>
    </dgm:pt>
  </dgm:ptLst>
  <dgm:cxnLst>
    <dgm:cxn modelId="{92346262-70AE-4019-8F2A-B9AD6AB1421B}" type="presOf" srcId="{B780AF46-4B3D-4D74-93D5-1F4385F75909}" destId="{83F192C9-61D9-4B71-99C7-0345948EB69C}" srcOrd="0" destOrd="0" presId="urn:microsoft.com/office/officeart/2005/8/layout/pyramid2"/>
    <dgm:cxn modelId="{FCA4E7E0-632E-4937-AA6E-CC40A2206F1D}" srcId="{54BD600D-D114-4045-A88C-E6A2C58C8C20}" destId="{52E11783-9FF0-4CE8-B77C-854FFB385D9A}" srcOrd="1" destOrd="0" parTransId="{E47835BD-7A5C-4C16-BCB9-FBC2D01E849B}" sibTransId="{CE224436-CACE-44DA-A053-3FCAE0B53AD9}"/>
    <dgm:cxn modelId="{923FB235-DB24-41C6-8D0E-3A048D1FF14A}" type="presOf" srcId="{54BD600D-D114-4045-A88C-E6A2C58C8C20}" destId="{152C6ABF-B46C-4E6A-9CC2-54F737EBA4DB}" srcOrd="0" destOrd="0" presId="urn:microsoft.com/office/officeart/2005/8/layout/pyramid2"/>
    <dgm:cxn modelId="{E6C3E2A2-FC41-4372-BFAB-1DCB4A867ECC}" srcId="{54BD600D-D114-4045-A88C-E6A2C58C8C20}" destId="{A4398334-E886-4F3B-B78A-14E820C95A99}" srcOrd="2" destOrd="0" parTransId="{F86B6317-7A17-4027-A891-92C746169266}" sibTransId="{C8A0131F-B3D8-4B6B-8445-9648E78F7641}"/>
    <dgm:cxn modelId="{02366C3F-BA6D-48F0-89F5-822317A696DF}" type="presOf" srcId="{52E11783-9FF0-4CE8-B77C-854FFB385D9A}" destId="{9DF0D85B-FB73-4D0B-BD01-A98AFEBD59B0}" srcOrd="0" destOrd="0" presId="urn:microsoft.com/office/officeart/2005/8/layout/pyramid2"/>
    <dgm:cxn modelId="{25BA1CDF-A953-4C97-BC58-7F12A20AF4A3}" srcId="{54BD600D-D114-4045-A88C-E6A2C58C8C20}" destId="{B780AF46-4B3D-4D74-93D5-1F4385F75909}" srcOrd="0" destOrd="0" parTransId="{2ACD5178-2810-4235-92EC-3F5429D05F39}" sibTransId="{DF560DF6-FDA1-4D0C-9AA2-6A34BA2C5420}"/>
    <dgm:cxn modelId="{B6AE8FCD-8508-47AA-802C-030979E0CD56}" type="presOf" srcId="{A4398334-E886-4F3B-B78A-14E820C95A99}" destId="{1B9767FF-D86A-4EEB-B15E-AAD20CA48A77}" srcOrd="0" destOrd="0" presId="urn:microsoft.com/office/officeart/2005/8/layout/pyramid2"/>
    <dgm:cxn modelId="{BB747180-A5CD-4F26-94A1-82E3ABC80702}" type="presParOf" srcId="{152C6ABF-B46C-4E6A-9CC2-54F737EBA4DB}" destId="{F6E6C555-59BA-47E2-8545-2981DB5EBE0B}" srcOrd="0" destOrd="0" presId="urn:microsoft.com/office/officeart/2005/8/layout/pyramid2"/>
    <dgm:cxn modelId="{FA0EB916-6706-458B-BA04-922C9B338F17}" type="presParOf" srcId="{152C6ABF-B46C-4E6A-9CC2-54F737EBA4DB}" destId="{56F02EE5-F85E-4BC0-BE97-3093B4F2ED5A}" srcOrd="1" destOrd="0" presId="urn:microsoft.com/office/officeart/2005/8/layout/pyramid2"/>
    <dgm:cxn modelId="{76C84611-9E1F-4049-BEFB-7FF68AB2D928}" type="presParOf" srcId="{56F02EE5-F85E-4BC0-BE97-3093B4F2ED5A}" destId="{83F192C9-61D9-4B71-99C7-0345948EB69C}" srcOrd="0" destOrd="0" presId="urn:microsoft.com/office/officeart/2005/8/layout/pyramid2"/>
    <dgm:cxn modelId="{6DBA5C43-3B69-40C8-A895-C4584DDFBA76}" type="presParOf" srcId="{56F02EE5-F85E-4BC0-BE97-3093B4F2ED5A}" destId="{A89B8B9A-BE08-475B-BDE5-B4076F6A611B}" srcOrd="1" destOrd="0" presId="urn:microsoft.com/office/officeart/2005/8/layout/pyramid2"/>
    <dgm:cxn modelId="{BB4A8633-6AF1-4A82-8E68-C018ACAA6E7F}" type="presParOf" srcId="{56F02EE5-F85E-4BC0-BE97-3093B4F2ED5A}" destId="{9DF0D85B-FB73-4D0B-BD01-A98AFEBD59B0}" srcOrd="2" destOrd="0" presId="urn:microsoft.com/office/officeart/2005/8/layout/pyramid2"/>
    <dgm:cxn modelId="{6B2A3EA3-781B-4C11-A216-F41AFAF36766}" type="presParOf" srcId="{56F02EE5-F85E-4BC0-BE97-3093B4F2ED5A}" destId="{99876148-CFB6-4305-8229-518D51C89B75}" srcOrd="3" destOrd="0" presId="urn:microsoft.com/office/officeart/2005/8/layout/pyramid2"/>
    <dgm:cxn modelId="{5DC2A0F6-A6D6-4633-8E79-047C0AEB5E18}" type="presParOf" srcId="{56F02EE5-F85E-4BC0-BE97-3093B4F2ED5A}" destId="{1B9767FF-D86A-4EEB-B15E-AAD20CA48A77}" srcOrd="4" destOrd="0" presId="urn:microsoft.com/office/officeart/2005/8/layout/pyramid2"/>
    <dgm:cxn modelId="{45698AC0-75B2-43EF-BF63-4160ED6B3579}" type="presParOf" srcId="{56F02EE5-F85E-4BC0-BE97-3093B4F2ED5A}" destId="{D99B8782-ACDC-4C61-9EC0-7238307DE064}"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2EBFF5B-3373-417C-B950-D35E8E2A0A95}" type="doc">
      <dgm:prSet loTypeId="urn:microsoft.com/office/officeart/2005/8/layout/vList4" loCatId="list" qsTypeId="urn:microsoft.com/office/officeart/2005/8/quickstyle/simple1" qsCatId="simple" csTypeId="urn:microsoft.com/office/officeart/2005/8/colors/accent1_1" csCatId="accent1" phldr="1"/>
      <dgm:spPr/>
      <dgm:t>
        <a:bodyPr/>
        <a:lstStyle/>
        <a:p>
          <a:endParaRPr lang="en-US"/>
        </a:p>
      </dgm:t>
    </dgm:pt>
    <dgm:pt modelId="{2AC560A2-1C2D-461B-929F-A9B01266F1A7}">
      <dgm:prSet phldrT="[Text]" custT="1"/>
      <dgm:spPr/>
      <dgm:t>
        <a:bodyPr/>
        <a:lstStyle/>
        <a:p>
          <a:r>
            <a:rPr lang="zh-CN" altLang="en-US" sz="2000" dirty="0" smtClean="0">
              <a:latin typeface="微软雅黑" panose="020B0503020204020204" pitchFamily="34" charset="-122"/>
              <a:ea typeface="微软雅黑" panose="020B0503020204020204" pitchFamily="34" charset="-122"/>
            </a:rPr>
            <a:t>让软件开发像机械制造工业一样，可以用各种标准和非标准的零件来进行组装。</a:t>
          </a:r>
          <a:endParaRPr lang="en-US" sz="2000" dirty="0">
            <a:latin typeface="微软雅黑" panose="020B0503020204020204" pitchFamily="34" charset="-122"/>
            <a:ea typeface="微软雅黑" panose="020B0503020204020204" pitchFamily="34" charset="-122"/>
          </a:endParaRPr>
        </a:p>
      </dgm:t>
    </dgm:pt>
    <dgm:pt modelId="{CC198486-3485-4708-ACAC-35A858ABF979}" type="parTrans" cxnId="{3B197AD4-4B6A-47E0-959B-D5546240810D}">
      <dgm:prSet/>
      <dgm:spPr/>
      <dgm:t>
        <a:bodyPr/>
        <a:lstStyle/>
        <a:p>
          <a:endParaRPr lang="en-US">
            <a:latin typeface="微软雅黑" panose="020B0503020204020204" pitchFamily="34" charset="-122"/>
            <a:ea typeface="微软雅黑" panose="020B0503020204020204" pitchFamily="34" charset="-122"/>
          </a:endParaRPr>
        </a:p>
      </dgm:t>
    </dgm:pt>
    <dgm:pt modelId="{7906E4F8-356E-4E31-8CB8-96A8DA594AC2}" type="sibTrans" cxnId="{3B197AD4-4B6A-47E0-959B-D5546240810D}">
      <dgm:prSet/>
      <dgm:spPr/>
      <dgm:t>
        <a:bodyPr/>
        <a:lstStyle/>
        <a:p>
          <a:endParaRPr lang="en-US">
            <a:latin typeface="微软雅黑" panose="020B0503020204020204" pitchFamily="34" charset="-122"/>
            <a:ea typeface="微软雅黑" panose="020B0503020204020204" pitchFamily="34" charset="-122"/>
          </a:endParaRPr>
        </a:p>
      </dgm:t>
    </dgm:pt>
    <dgm:pt modelId="{F82F2010-9AA5-419F-BE5E-129BD2EA74C9}" type="pres">
      <dgm:prSet presAssocID="{F2EBFF5B-3373-417C-B950-D35E8E2A0A95}" presName="linear" presStyleCnt="0">
        <dgm:presLayoutVars>
          <dgm:dir/>
          <dgm:resizeHandles val="exact"/>
        </dgm:presLayoutVars>
      </dgm:prSet>
      <dgm:spPr/>
      <dgm:t>
        <a:bodyPr/>
        <a:lstStyle/>
        <a:p>
          <a:endParaRPr lang="en-US"/>
        </a:p>
      </dgm:t>
    </dgm:pt>
    <dgm:pt modelId="{E7E987F5-3EC0-43AC-AB80-24EE78657E59}" type="pres">
      <dgm:prSet presAssocID="{2AC560A2-1C2D-461B-929F-A9B01266F1A7}" presName="comp" presStyleCnt="0"/>
      <dgm:spPr/>
      <dgm:t>
        <a:bodyPr/>
        <a:lstStyle/>
        <a:p>
          <a:endParaRPr lang="en-US"/>
        </a:p>
      </dgm:t>
    </dgm:pt>
    <dgm:pt modelId="{5D5B66BD-E6A1-4DC0-84CE-AE9A9AB93FC3}" type="pres">
      <dgm:prSet presAssocID="{2AC560A2-1C2D-461B-929F-A9B01266F1A7}" presName="box" presStyleLbl="node1" presStyleIdx="0" presStyleCnt="1" custLinFactNeighborY="-2326"/>
      <dgm:spPr/>
      <dgm:t>
        <a:bodyPr/>
        <a:lstStyle/>
        <a:p>
          <a:endParaRPr lang="en-US"/>
        </a:p>
      </dgm:t>
    </dgm:pt>
    <dgm:pt modelId="{686A5088-1970-42F3-90D6-5C7699341992}" type="pres">
      <dgm:prSet presAssocID="{2AC560A2-1C2D-461B-929F-A9B01266F1A7}" presName="img" presStyleLbl="fgImgPlace1" presStyleIdx="0" presStyleCnt="1"/>
      <dgm:spPr>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5000" r="-35000"/>
          </a:stretch>
        </a:blipFill>
      </dgm:spPr>
      <dgm:t>
        <a:bodyPr/>
        <a:lstStyle/>
        <a:p>
          <a:endParaRPr lang="en-US"/>
        </a:p>
      </dgm:t>
    </dgm:pt>
    <dgm:pt modelId="{6C26BC9F-27DF-42AB-A92A-8B06C57CED37}" type="pres">
      <dgm:prSet presAssocID="{2AC560A2-1C2D-461B-929F-A9B01266F1A7}" presName="text" presStyleLbl="node1" presStyleIdx="0" presStyleCnt="1">
        <dgm:presLayoutVars>
          <dgm:bulletEnabled val="1"/>
        </dgm:presLayoutVars>
      </dgm:prSet>
      <dgm:spPr/>
      <dgm:t>
        <a:bodyPr/>
        <a:lstStyle/>
        <a:p>
          <a:endParaRPr lang="en-US"/>
        </a:p>
      </dgm:t>
    </dgm:pt>
  </dgm:ptLst>
  <dgm:cxnLst>
    <dgm:cxn modelId="{29D93848-9808-4627-8620-37A190FCAA28}" type="presOf" srcId="{2AC560A2-1C2D-461B-929F-A9B01266F1A7}" destId="{6C26BC9F-27DF-42AB-A92A-8B06C57CED37}" srcOrd="1" destOrd="0" presId="urn:microsoft.com/office/officeart/2005/8/layout/vList4"/>
    <dgm:cxn modelId="{3B197AD4-4B6A-47E0-959B-D5546240810D}" srcId="{F2EBFF5B-3373-417C-B950-D35E8E2A0A95}" destId="{2AC560A2-1C2D-461B-929F-A9B01266F1A7}" srcOrd="0" destOrd="0" parTransId="{CC198486-3485-4708-ACAC-35A858ABF979}" sibTransId="{7906E4F8-356E-4E31-8CB8-96A8DA594AC2}"/>
    <dgm:cxn modelId="{CE7A0D0E-C225-4347-AE6A-4513153006B9}" type="presOf" srcId="{F2EBFF5B-3373-417C-B950-D35E8E2A0A95}" destId="{F82F2010-9AA5-419F-BE5E-129BD2EA74C9}" srcOrd="0" destOrd="0" presId="urn:microsoft.com/office/officeart/2005/8/layout/vList4"/>
    <dgm:cxn modelId="{73717C78-DC7C-414F-AFD1-99487C113A8B}" type="presOf" srcId="{2AC560A2-1C2D-461B-929F-A9B01266F1A7}" destId="{5D5B66BD-E6A1-4DC0-84CE-AE9A9AB93FC3}" srcOrd="0" destOrd="0" presId="urn:microsoft.com/office/officeart/2005/8/layout/vList4"/>
    <dgm:cxn modelId="{801EAF10-72FE-4631-8B5D-B4D1A3D11D6B}" type="presParOf" srcId="{F82F2010-9AA5-419F-BE5E-129BD2EA74C9}" destId="{E7E987F5-3EC0-43AC-AB80-24EE78657E59}" srcOrd="0" destOrd="0" presId="urn:microsoft.com/office/officeart/2005/8/layout/vList4"/>
    <dgm:cxn modelId="{CD867502-7DFC-4EE3-B48E-3DC73743C627}" type="presParOf" srcId="{E7E987F5-3EC0-43AC-AB80-24EE78657E59}" destId="{5D5B66BD-E6A1-4DC0-84CE-AE9A9AB93FC3}" srcOrd="0" destOrd="0" presId="urn:microsoft.com/office/officeart/2005/8/layout/vList4"/>
    <dgm:cxn modelId="{C652FF91-23C3-494F-82CF-E0F333C18D8F}" type="presParOf" srcId="{E7E987F5-3EC0-43AC-AB80-24EE78657E59}" destId="{686A5088-1970-42F3-90D6-5C7699341992}" srcOrd="1" destOrd="0" presId="urn:microsoft.com/office/officeart/2005/8/layout/vList4"/>
    <dgm:cxn modelId="{B1ACA072-74A9-477F-A7E8-087F13FD61ED}" type="presParOf" srcId="{E7E987F5-3EC0-43AC-AB80-24EE78657E59}" destId="{6C26BC9F-27DF-42AB-A92A-8B06C57CED3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EFE0D-8B97-4ACB-B8B5-0077F6B9A5C5}">
      <dsp:nvSpPr>
        <dsp:cNvPr id="0" name=""/>
        <dsp:cNvSpPr/>
      </dsp:nvSpPr>
      <dsp:spPr>
        <a:xfrm rot="5400000">
          <a:off x="4821968" y="-2539270"/>
          <a:ext cx="653481" cy="58991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smtClean="0">
              <a:solidFill>
                <a:schemeClr val="tx1"/>
              </a:solidFill>
              <a:latin typeface="微软雅黑" panose="020B0503020204020204" pitchFamily="34" charset="-122"/>
              <a:ea typeface="微软雅黑" panose="020B0503020204020204" pitchFamily="34" charset="-122"/>
            </a:rPr>
            <a:t>软件产品达到预期功能及性能程度</a:t>
          </a:r>
          <a:endParaRPr lang="en-US" sz="1800" b="0" kern="1200" dirty="0">
            <a:solidFill>
              <a:schemeClr val="tx1"/>
            </a:solidFill>
            <a:latin typeface="微软雅黑" panose="020B0503020204020204" pitchFamily="34" charset="-122"/>
            <a:ea typeface="微软雅黑" panose="020B0503020204020204" pitchFamily="34" charset="-122"/>
          </a:endParaRPr>
        </a:p>
      </dsp:txBody>
      <dsp:txXfrm rot="-5400000">
        <a:off x="2199144" y="115454"/>
        <a:ext cx="5867229" cy="589681"/>
      </dsp:txXfrm>
    </dsp:sp>
    <dsp:sp modelId="{D3E02A24-866A-4DC2-838B-D250A41DDED6}">
      <dsp:nvSpPr>
        <dsp:cNvPr id="0" name=""/>
        <dsp:cNvSpPr/>
      </dsp:nvSpPr>
      <dsp:spPr>
        <a:xfrm>
          <a:off x="377876" y="1868"/>
          <a:ext cx="1821267" cy="816852"/>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pitchFamily="34" charset="-122"/>
              <a:ea typeface="微软雅黑" panose="020B0503020204020204" pitchFamily="34" charset="-122"/>
            </a:rPr>
            <a:t>正确性</a:t>
          </a:r>
          <a:endParaRPr lang="en-US" sz="1800" kern="1200" dirty="0">
            <a:solidFill>
              <a:schemeClr val="tx1"/>
            </a:solidFill>
            <a:latin typeface="微软雅黑" panose="020B0503020204020204" pitchFamily="34" charset="-122"/>
            <a:ea typeface="微软雅黑" panose="020B0503020204020204" pitchFamily="34" charset="-122"/>
          </a:endParaRPr>
        </a:p>
      </dsp:txBody>
      <dsp:txXfrm>
        <a:off x="417751" y="41743"/>
        <a:ext cx="1741517" cy="737102"/>
      </dsp:txXfrm>
    </dsp:sp>
    <dsp:sp modelId="{85830B25-0CD1-4B21-9FCF-F525C4DD57CA}">
      <dsp:nvSpPr>
        <dsp:cNvPr id="0" name=""/>
        <dsp:cNvSpPr/>
      </dsp:nvSpPr>
      <dsp:spPr>
        <a:xfrm rot="5400000">
          <a:off x="4821937" y="-1681576"/>
          <a:ext cx="653481" cy="58991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smtClean="0">
              <a:solidFill>
                <a:schemeClr val="tx1"/>
              </a:solidFill>
              <a:latin typeface="微软雅黑" panose="020B0503020204020204" pitchFamily="34" charset="-122"/>
              <a:ea typeface="微软雅黑" panose="020B0503020204020204" pitchFamily="34" charset="-122"/>
            </a:rPr>
            <a:t>软件基本结构、实现及文档为用户可用程度</a:t>
          </a:r>
          <a:endParaRPr lang="en-US" sz="1800" b="0" kern="1200" dirty="0">
            <a:solidFill>
              <a:schemeClr val="tx1"/>
            </a:solidFill>
            <a:latin typeface="微软雅黑" panose="020B0503020204020204" pitchFamily="34" charset="-122"/>
            <a:ea typeface="微软雅黑" panose="020B0503020204020204" pitchFamily="34" charset="-122"/>
          </a:endParaRPr>
        </a:p>
      </dsp:txBody>
      <dsp:txXfrm rot="-5400000">
        <a:off x="2199113" y="973148"/>
        <a:ext cx="5867229" cy="589681"/>
      </dsp:txXfrm>
    </dsp:sp>
    <dsp:sp modelId="{B0B6AACE-9CDE-4BEF-95FD-E48AFCD99CC5}">
      <dsp:nvSpPr>
        <dsp:cNvPr id="0" name=""/>
        <dsp:cNvSpPr/>
      </dsp:nvSpPr>
      <dsp:spPr>
        <a:xfrm>
          <a:off x="377876" y="859562"/>
          <a:ext cx="1821236" cy="816852"/>
        </a:xfrm>
        <a:prstGeom prst="roundRect">
          <a:avLst/>
        </a:prstGeom>
        <a:solidFill>
          <a:schemeClr val="accent1">
            <a:shade val="80000"/>
            <a:hueOff val="3065"/>
            <a:satOff val="3230"/>
            <a:lumOff val="3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pitchFamily="34" charset="-122"/>
              <a:ea typeface="微软雅黑" panose="020B0503020204020204" pitchFamily="34" charset="-122"/>
            </a:rPr>
            <a:t>可用性</a:t>
          </a:r>
          <a:endParaRPr lang="en-US" sz="1800" kern="1200" dirty="0">
            <a:solidFill>
              <a:schemeClr val="tx1"/>
            </a:solidFill>
            <a:latin typeface="微软雅黑" panose="020B0503020204020204" pitchFamily="34" charset="-122"/>
            <a:ea typeface="微软雅黑" panose="020B0503020204020204" pitchFamily="34" charset="-122"/>
          </a:endParaRPr>
        </a:p>
      </dsp:txBody>
      <dsp:txXfrm>
        <a:off x="417751" y="899437"/>
        <a:ext cx="1741486" cy="737102"/>
      </dsp:txXfrm>
    </dsp:sp>
    <dsp:sp modelId="{231F455B-F0EA-4BA0-B8CA-5EE1190C276D}">
      <dsp:nvSpPr>
        <dsp:cNvPr id="0" name=""/>
        <dsp:cNvSpPr/>
      </dsp:nvSpPr>
      <dsp:spPr>
        <a:xfrm rot="5400000">
          <a:off x="4820106" y="-823881"/>
          <a:ext cx="653481" cy="58991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smtClean="0">
              <a:solidFill>
                <a:schemeClr val="tx1"/>
              </a:solidFill>
              <a:latin typeface="微软雅黑" panose="020B0503020204020204" pitchFamily="34" charset="-122"/>
              <a:ea typeface="微软雅黑" panose="020B0503020204020204" pitchFamily="34" charset="-122"/>
            </a:rPr>
            <a:t>软件开发、运行的整个开销</a:t>
          </a:r>
          <a:r>
            <a:rPr lang="zh-CN" altLang="zh-CN" sz="1800" b="0" kern="1200" dirty="0" smtClean="0">
              <a:solidFill>
                <a:schemeClr val="tx1"/>
              </a:solidFill>
              <a:latin typeface="微软雅黑" panose="020B0503020204020204" pitchFamily="34" charset="-122"/>
              <a:ea typeface="微软雅黑" panose="020B0503020204020204" pitchFamily="34" charset="-122"/>
            </a:rPr>
            <a:t>(</a:t>
          </a:r>
          <a:r>
            <a:rPr lang="zh-CN" altLang="en-US" sz="1800" b="0" kern="1200" dirty="0" smtClean="0">
              <a:solidFill>
                <a:schemeClr val="tx1"/>
              </a:solidFill>
              <a:latin typeface="微软雅黑" panose="020B0503020204020204" pitchFamily="34" charset="-122"/>
              <a:ea typeface="微软雅黑" panose="020B0503020204020204" pitchFamily="34" charset="-122"/>
            </a:rPr>
            <a:t>包括资金开销、时间开销</a:t>
          </a:r>
          <a:r>
            <a:rPr lang="zh-CN" altLang="zh-CN" sz="1800" b="0" kern="1200" dirty="0" smtClean="0">
              <a:solidFill>
                <a:schemeClr val="tx1"/>
              </a:solidFill>
              <a:latin typeface="微软雅黑" panose="020B0503020204020204" pitchFamily="34" charset="-122"/>
              <a:ea typeface="微软雅黑" panose="020B0503020204020204" pitchFamily="34" charset="-122"/>
            </a:rPr>
            <a:t>)</a:t>
          </a:r>
          <a:r>
            <a:rPr lang="zh-CN" altLang="en-US" sz="1800" b="0" kern="1200" dirty="0" smtClean="0">
              <a:solidFill>
                <a:schemeClr val="tx1"/>
              </a:solidFill>
              <a:latin typeface="微软雅黑" panose="020B0503020204020204" pitchFamily="34" charset="-122"/>
              <a:ea typeface="微软雅黑" panose="020B0503020204020204" pitchFamily="34" charset="-122"/>
            </a:rPr>
            <a:t>满足用户要求的程度</a:t>
          </a:r>
          <a:endParaRPr lang="en-US" sz="1800" b="0" kern="1200" dirty="0">
            <a:solidFill>
              <a:schemeClr val="tx1"/>
            </a:solidFill>
            <a:latin typeface="微软雅黑" panose="020B0503020204020204" pitchFamily="34" charset="-122"/>
            <a:ea typeface="微软雅黑" panose="020B0503020204020204" pitchFamily="34" charset="-122"/>
          </a:endParaRPr>
        </a:p>
      </dsp:txBody>
      <dsp:txXfrm rot="-5400000">
        <a:off x="2197282" y="1830843"/>
        <a:ext cx="5867229" cy="589681"/>
      </dsp:txXfrm>
    </dsp:sp>
    <dsp:sp modelId="{E0DD0741-4E1F-4701-B0D7-84E189D47BE0}">
      <dsp:nvSpPr>
        <dsp:cNvPr id="0" name=""/>
        <dsp:cNvSpPr/>
      </dsp:nvSpPr>
      <dsp:spPr>
        <a:xfrm>
          <a:off x="377876" y="1717257"/>
          <a:ext cx="1819405" cy="816852"/>
        </a:xfrm>
        <a:prstGeom prst="roundRect">
          <a:avLst/>
        </a:prstGeom>
        <a:solidFill>
          <a:schemeClr val="accent1">
            <a:shade val="80000"/>
            <a:hueOff val="6129"/>
            <a:satOff val="6459"/>
            <a:lumOff val="70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pitchFamily="34" charset="-122"/>
              <a:ea typeface="微软雅黑" panose="020B0503020204020204" pitchFamily="34" charset="-122"/>
            </a:rPr>
            <a:t>开销适宜</a:t>
          </a:r>
          <a:endParaRPr lang="en-US" sz="1800" kern="1200" dirty="0">
            <a:solidFill>
              <a:schemeClr val="tx1"/>
            </a:solidFill>
            <a:latin typeface="微软雅黑" panose="020B0503020204020204" pitchFamily="34" charset="-122"/>
            <a:ea typeface="微软雅黑" panose="020B0503020204020204" pitchFamily="34" charset="-122"/>
          </a:endParaRPr>
        </a:p>
      </dsp:txBody>
      <dsp:txXfrm>
        <a:off x="417751" y="1757132"/>
        <a:ext cx="1739655" cy="737102"/>
      </dsp:txXfrm>
    </dsp:sp>
    <dsp:sp modelId="{62855B2E-E7B0-4DC1-833E-EA729506A75D}">
      <dsp:nvSpPr>
        <dsp:cNvPr id="0" name=""/>
        <dsp:cNvSpPr/>
      </dsp:nvSpPr>
      <dsp:spPr>
        <a:xfrm rot="5400000">
          <a:off x="4821968" y="33813"/>
          <a:ext cx="653481" cy="58991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smtClean="0">
              <a:solidFill>
                <a:schemeClr val="tx1"/>
              </a:solidFill>
              <a:latin typeface="微软雅黑" panose="020B0503020204020204" pitchFamily="34" charset="-122"/>
              <a:ea typeface="微软雅黑" panose="020B0503020204020204" pitchFamily="34" charset="-122"/>
            </a:rPr>
            <a:t>在有限的时间内完成项目要求</a:t>
          </a:r>
          <a:endParaRPr lang="en-US" sz="1800" b="0" kern="1200" dirty="0">
            <a:solidFill>
              <a:schemeClr val="tx1"/>
            </a:solidFill>
            <a:latin typeface="微软雅黑" panose="020B0503020204020204" pitchFamily="34" charset="-122"/>
            <a:ea typeface="微软雅黑" panose="020B0503020204020204" pitchFamily="34" charset="-122"/>
          </a:endParaRPr>
        </a:p>
      </dsp:txBody>
      <dsp:txXfrm rot="-5400000">
        <a:off x="2199144" y="2688537"/>
        <a:ext cx="5867229" cy="589681"/>
      </dsp:txXfrm>
    </dsp:sp>
    <dsp:sp modelId="{B07DE48E-18BC-463E-9F67-DD91DCBDF983}">
      <dsp:nvSpPr>
        <dsp:cNvPr id="0" name=""/>
        <dsp:cNvSpPr/>
      </dsp:nvSpPr>
      <dsp:spPr>
        <a:xfrm>
          <a:off x="377876" y="2574952"/>
          <a:ext cx="1821267" cy="816852"/>
        </a:xfrm>
        <a:prstGeom prst="roundRect">
          <a:avLst/>
        </a:prstGeom>
        <a:solidFill>
          <a:schemeClr val="accent1">
            <a:shade val="80000"/>
            <a:hueOff val="9194"/>
            <a:satOff val="9689"/>
            <a:lumOff val="10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pitchFamily="34" charset="-122"/>
              <a:ea typeface="微软雅黑" panose="020B0503020204020204" pitchFamily="34" charset="-122"/>
            </a:rPr>
            <a:t>进度保证</a:t>
          </a:r>
          <a:endParaRPr lang="en-US" sz="1800" kern="1200" dirty="0">
            <a:solidFill>
              <a:schemeClr val="tx1"/>
            </a:solidFill>
            <a:latin typeface="微软雅黑" panose="020B0503020204020204" pitchFamily="34" charset="-122"/>
            <a:ea typeface="微软雅黑" panose="020B0503020204020204" pitchFamily="34" charset="-122"/>
          </a:endParaRPr>
        </a:p>
      </dsp:txBody>
      <dsp:txXfrm>
        <a:off x="417751" y="2614827"/>
        <a:ext cx="1741517" cy="737102"/>
      </dsp:txXfrm>
    </dsp:sp>
    <dsp:sp modelId="{65B2E599-9D74-4C10-A558-1491B4940DCB}">
      <dsp:nvSpPr>
        <dsp:cNvPr id="0" name=""/>
        <dsp:cNvSpPr/>
      </dsp:nvSpPr>
      <dsp:spPr>
        <a:xfrm rot="5400000">
          <a:off x="4821968" y="891507"/>
          <a:ext cx="653481" cy="58991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smtClean="0">
              <a:solidFill>
                <a:schemeClr val="tx1"/>
              </a:solidFill>
              <a:latin typeface="微软雅黑" panose="020B0503020204020204" pitchFamily="34" charset="-122"/>
              <a:ea typeface="微软雅黑" panose="020B0503020204020204" pitchFamily="34" charset="-122"/>
            </a:rPr>
            <a:t>开发成本低、功能与性能满足需求、易于移植、维护方便以及按时完成开发任务并及时交付软件产品</a:t>
          </a:r>
          <a:endParaRPr lang="en-US" sz="1800" b="0" kern="1200" dirty="0">
            <a:solidFill>
              <a:schemeClr val="tx1"/>
            </a:solidFill>
            <a:latin typeface="微软雅黑" panose="020B0503020204020204" pitchFamily="34" charset="-122"/>
            <a:ea typeface="微软雅黑" panose="020B0503020204020204" pitchFamily="34" charset="-122"/>
          </a:endParaRPr>
        </a:p>
      </dsp:txBody>
      <dsp:txXfrm rot="-5400000">
        <a:off x="2199144" y="3546231"/>
        <a:ext cx="5867229" cy="589681"/>
      </dsp:txXfrm>
    </dsp:sp>
    <dsp:sp modelId="{53A11BCA-CAA3-4652-A98B-1B2A339ED5D1}">
      <dsp:nvSpPr>
        <dsp:cNvPr id="0" name=""/>
        <dsp:cNvSpPr/>
      </dsp:nvSpPr>
      <dsp:spPr>
        <a:xfrm>
          <a:off x="377876" y="3432646"/>
          <a:ext cx="1821267" cy="816852"/>
        </a:xfrm>
        <a:prstGeom prst="roundRect">
          <a:avLst/>
        </a:prstGeom>
        <a:solidFill>
          <a:schemeClr val="accent1">
            <a:shade val="80000"/>
            <a:hueOff val="12259"/>
            <a:satOff val="12919"/>
            <a:lumOff val="14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pitchFamily="34" charset="-122"/>
              <a:ea typeface="微软雅黑" panose="020B0503020204020204" pitchFamily="34" charset="-122"/>
            </a:rPr>
            <a:t>项目成功</a:t>
          </a:r>
          <a:endParaRPr lang="en-US" sz="1800" kern="1200" dirty="0">
            <a:solidFill>
              <a:schemeClr val="tx1"/>
            </a:solidFill>
            <a:latin typeface="微软雅黑" panose="020B0503020204020204" pitchFamily="34" charset="-122"/>
            <a:ea typeface="微软雅黑" panose="020B0503020204020204" pitchFamily="34" charset="-122"/>
          </a:endParaRPr>
        </a:p>
      </dsp:txBody>
      <dsp:txXfrm>
        <a:off x="417751" y="3472521"/>
        <a:ext cx="1741517" cy="7371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31294-1033-4BC7-89C2-CF29CBCB5CA0}">
      <dsp:nvSpPr>
        <dsp:cNvPr id="0" name=""/>
        <dsp:cNvSpPr/>
      </dsp:nvSpPr>
      <dsp:spPr>
        <a:xfrm rot="5400000">
          <a:off x="4843553" y="-2639049"/>
          <a:ext cx="857597" cy="62946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80000"/>
            </a:lnSpc>
            <a:spcBef>
              <a:spcPct val="0"/>
            </a:spcBef>
            <a:spcAft>
              <a:spcPct val="15000"/>
            </a:spcAft>
            <a:buChar char="••"/>
          </a:pPr>
          <a:r>
            <a:rPr lang="zh-CN" altLang="en-US" sz="1600" b="0" kern="1200" dirty="0" smtClean="0">
              <a:solidFill>
                <a:schemeClr val="tx1"/>
              </a:solidFill>
              <a:latin typeface="微软雅黑" panose="020B0503020204020204" pitchFamily="34" charset="-122"/>
              <a:ea typeface="微软雅黑" panose="020B0503020204020204" pitchFamily="34" charset="-122"/>
            </a:rPr>
            <a:t>指导思想：自顶向下，逐步求精</a:t>
          </a:r>
          <a:endParaRPr lang="en-US" sz="1600" b="0" kern="1200" dirty="0">
            <a:solidFill>
              <a:schemeClr val="tx1"/>
            </a:solidFill>
            <a:latin typeface="微软雅黑" panose="020B0503020204020204" pitchFamily="34" charset="-122"/>
            <a:ea typeface="微软雅黑" panose="020B0503020204020204" pitchFamily="34" charset="-122"/>
          </a:endParaRPr>
        </a:p>
        <a:p>
          <a:pPr marL="171450" lvl="1" indent="-171450" algn="l" defTabSz="711200">
            <a:lnSpc>
              <a:spcPct val="80000"/>
            </a:lnSpc>
            <a:spcBef>
              <a:spcPct val="0"/>
            </a:spcBef>
            <a:spcAft>
              <a:spcPct val="15000"/>
            </a:spcAft>
            <a:buChar char="••"/>
          </a:pPr>
          <a:r>
            <a:rPr lang="zh-CN" altLang="en-US" sz="1600" b="0" kern="1200" dirty="0" smtClean="0">
              <a:solidFill>
                <a:schemeClr val="tx1"/>
              </a:solidFill>
              <a:latin typeface="微软雅黑" panose="020B0503020204020204" pitchFamily="34" charset="-122"/>
              <a:ea typeface="微软雅黑" panose="020B0503020204020204" pitchFamily="34" charset="-122"/>
            </a:rPr>
            <a:t>基本原则：功能的分解与抽象</a:t>
          </a:r>
          <a:endParaRPr lang="en-US" sz="1600" b="0" kern="1200" dirty="0">
            <a:solidFill>
              <a:schemeClr val="tx1"/>
            </a:solidFill>
            <a:latin typeface="微软雅黑" panose="020B0503020204020204" pitchFamily="34" charset="-122"/>
            <a:ea typeface="微软雅黑" panose="020B0503020204020204" pitchFamily="34" charset="-122"/>
          </a:endParaRPr>
        </a:p>
        <a:p>
          <a:pPr marL="171450" lvl="1" indent="-171450" algn="l" defTabSz="711200">
            <a:lnSpc>
              <a:spcPct val="80000"/>
            </a:lnSpc>
            <a:spcBef>
              <a:spcPct val="0"/>
            </a:spcBef>
            <a:spcAft>
              <a:spcPct val="15000"/>
            </a:spcAft>
            <a:buChar char="••"/>
          </a:pPr>
          <a:r>
            <a:rPr lang="zh-CN" altLang="en-US" sz="1600" b="0" kern="1200" dirty="0" smtClean="0">
              <a:solidFill>
                <a:schemeClr val="tx1"/>
              </a:solidFill>
              <a:latin typeface="微软雅黑" panose="020B0503020204020204" pitchFamily="34" charset="-122"/>
              <a:ea typeface="微软雅黑" panose="020B0503020204020204" pitchFamily="34" charset="-122"/>
            </a:rPr>
            <a:t>适合于数据处理领域的问题</a:t>
          </a:r>
          <a:endParaRPr lang="en-US" sz="1600" b="0" kern="1200" dirty="0">
            <a:solidFill>
              <a:schemeClr val="tx1"/>
            </a:solidFill>
            <a:latin typeface="微软雅黑" panose="020B0503020204020204" pitchFamily="34" charset="-122"/>
            <a:ea typeface="微软雅黑" panose="020B0503020204020204" pitchFamily="34" charset="-122"/>
          </a:endParaRPr>
        </a:p>
      </dsp:txBody>
      <dsp:txXfrm rot="-5400000">
        <a:off x="2125040" y="121328"/>
        <a:ext cx="6252760" cy="773869"/>
      </dsp:txXfrm>
    </dsp:sp>
    <dsp:sp modelId="{DAA37940-AC0C-4B92-A686-85BAE2C19B68}">
      <dsp:nvSpPr>
        <dsp:cNvPr id="0" name=""/>
        <dsp:cNvSpPr/>
      </dsp:nvSpPr>
      <dsp:spPr>
        <a:xfrm>
          <a:off x="194644" y="2228"/>
          <a:ext cx="1872210" cy="1071996"/>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pitchFamily="34" charset="-122"/>
              <a:ea typeface="微软雅黑" panose="020B0503020204020204" pitchFamily="34" charset="-122"/>
            </a:rPr>
            <a:t>面向过程的开发方法</a:t>
          </a:r>
          <a:endParaRPr lang="en-US" sz="1800" kern="1200" dirty="0">
            <a:solidFill>
              <a:schemeClr val="tx1"/>
            </a:solidFill>
            <a:latin typeface="微软雅黑" panose="020B0503020204020204" pitchFamily="34" charset="-122"/>
            <a:ea typeface="微软雅黑" panose="020B0503020204020204" pitchFamily="34" charset="-122"/>
          </a:endParaRPr>
        </a:p>
      </dsp:txBody>
      <dsp:txXfrm>
        <a:off x="246975" y="54559"/>
        <a:ext cx="1767548" cy="967334"/>
      </dsp:txXfrm>
    </dsp:sp>
    <dsp:sp modelId="{6D4900ED-3C8D-497F-9607-3CB799474C67}">
      <dsp:nvSpPr>
        <dsp:cNvPr id="0" name=""/>
        <dsp:cNvSpPr/>
      </dsp:nvSpPr>
      <dsp:spPr>
        <a:xfrm rot="5400000">
          <a:off x="4843553" y="-1513452"/>
          <a:ext cx="857597" cy="62946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80000"/>
            </a:lnSpc>
            <a:spcBef>
              <a:spcPct val="0"/>
            </a:spcBef>
            <a:spcAft>
              <a:spcPct val="15000"/>
            </a:spcAft>
            <a:buChar char="••"/>
          </a:pPr>
          <a:r>
            <a:rPr lang="en-US" altLang="zh-CN" sz="1600" b="0" kern="1200" dirty="0" smtClean="0">
              <a:solidFill>
                <a:schemeClr val="tx1"/>
              </a:solidFill>
              <a:latin typeface="微软雅黑" panose="020B0503020204020204" pitchFamily="34" charset="-122"/>
              <a:ea typeface="微软雅黑" panose="020B0503020204020204" pitchFamily="34" charset="-122"/>
            </a:rPr>
            <a:t>JSP</a:t>
          </a:r>
          <a:r>
            <a:rPr lang="zh-CN" altLang="en-US" sz="1600" b="0" kern="1200" dirty="0" smtClean="0">
              <a:solidFill>
                <a:schemeClr val="tx1"/>
              </a:solidFill>
              <a:latin typeface="微软雅黑" panose="020B0503020204020204" pitchFamily="34" charset="-122"/>
              <a:ea typeface="微软雅黑" panose="020B0503020204020204" pitchFamily="34" charset="-122"/>
            </a:rPr>
            <a:t>：输入问题描述</a:t>
          </a:r>
          <a:r>
            <a:rPr lang="en-US" altLang="zh-CN" sz="1600" b="0" kern="1200" dirty="0" smtClean="0">
              <a:solidFill>
                <a:schemeClr val="tx1"/>
              </a:solidFill>
              <a:latin typeface="微软雅黑" panose="020B0503020204020204" pitchFamily="34" charset="-122"/>
              <a:ea typeface="微软雅黑" panose="020B0503020204020204" pitchFamily="34" charset="-122"/>
            </a:rPr>
            <a:t>,</a:t>
          </a:r>
          <a:r>
            <a:rPr lang="zh-CN" altLang="en-US" sz="1600" b="0" kern="1200" dirty="0" smtClean="0">
              <a:solidFill>
                <a:schemeClr val="tx1"/>
              </a:solidFill>
              <a:latin typeface="微软雅黑" panose="020B0503020204020204" pitchFamily="34" charset="-122"/>
              <a:ea typeface="微软雅黑" panose="020B0503020204020204" pitchFamily="34" charset="-122"/>
            </a:rPr>
            <a:t>输出数据结构</a:t>
          </a:r>
          <a:r>
            <a:rPr lang="en-US" altLang="zh-CN" sz="1600" b="0" kern="1200" dirty="0" smtClean="0">
              <a:solidFill>
                <a:schemeClr val="tx1"/>
              </a:solidFill>
              <a:latin typeface="微软雅黑" panose="020B0503020204020204" pitchFamily="34" charset="-122"/>
              <a:ea typeface="微软雅黑" panose="020B0503020204020204" pitchFamily="34" charset="-122"/>
            </a:rPr>
            <a:t>,</a:t>
          </a:r>
          <a:r>
            <a:rPr lang="zh-CN" altLang="en-US" sz="1600" b="0" kern="1200" dirty="0" smtClean="0">
              <a:solidFill>
                <a:schemeClr val="tx1"/>
              </a:solidFill>
              <a:latin typeface="微软雅黑" panose="020B0503020204020204" pitchFamily="34" charset="-122"/>
              <a:ea typeface="微软雅黑" panose="020B0503020204020204" pitchFamily="34" charset="-122"/>
            </a:rPr>
            <a:t>分析并推出程序结构</a:t>
          </a:r>
          <a:r>
            <a:rPr lang="en-US" altLang="zh-CN" sz="1600" b="0" kern="1200" dirty="0" smtClean="0">
              <a:solidFill>
                <a:schemeClr val="tx1"/>
              </a:solidFill>
              <a:latin typeface="微软雅黑" panose="020B0503020204020204" pitchFamily="34" charset="-122"/>
              <a:ea typeface="微软雅黑" panose="020B0503020204020204" pitchFamily="34" charset="-122"/>
            </a:rPr>
            <a:t>,</a:t>
          </a:r>
          <a:r>
            <a:rPr lang="zh-CN" altLang="en-US" sz="1600" b="0" kern="1200" dirty="0" smtClean="0">
              <a:solidFill>
                <a:schemeClr val="tx1"/>
              </a:solidFill>
              <a:latin typeface="微软雅黑" panose="020B0503020204020204" pitchFamily="34" charset="-122"/>
              <a:ea typeface="微软雅黑" panose="020B0503020204020204" pitchFamily="34" charset="-122"/>
            </a:rPr>
            <a:t>给出问题的软件过程描述</a:t>
          </a:r>
          <a:r>
            <a:rPr lang="en-US" altLang="zh-CN" sz="1600" b="0" kern="1200" dirty="0" smtClean="0">
              <a:solidFill>
                <a:schemeClr val="tx1"/>
              </a:solidFill>
              <a:latin typeface="微软雅黑" panose="020B0503020204020204" pitchFamily="34" charset="-122"/>
              <a:ea typeface="微软雅黑" panose="020B0503020204020204" pitchFamily="34" charset="-122"/>
            </a:rPr>
            <a:t>.</a:t>
          </a:r>
          <a:endParaRPr lang="en-US" sz="1600" b="0" kern="1200" dirty="0">
            <a:solidFill>
              <a:schemeClr val="tx1"/>
            </a:solidFill>
            <a:latin typeface="微软雅黑" panose="020B0503020204020204" pitchFamily="34" charset="-122"/>
            <a:ea typeface="微软雅黑" panose="020B0503020204020204" pitchFamily="34" charset="-122"/>
          </a:endParaRPr>
        </a:p>
        <a:p>
          <a:pPr marL="171450" lvl="1" indent="-171450" algn="l" defTabSz="711200">
            <a:lnSpc>
              <a:spcPct val="80000"/>
            </a:lnSpc>
            <a:spcBef>
              <a:spcPct val="0"/>
            </a:spcBef>
            <a:spcAft>
              <a:spcPct val="15000"/>
            </a:spcAft>
            <a:buChar char="••"/>
          </a:pPr>
          <a:r>
            <a:rPr lang="en-US" altLang="zh-CN" sz="1600" b="0" kern="1200" dirty="0" smtClean="0">
              <a:solidFill>
                <a:schemeClr val="tx1"/>
              </a:solidFill>
              <a:latin typeface="微软雅黑" panose="020B0503020204020204" pitchFamily="34" charset="-122"/>
              <a:ea typeface="微软雅黑" panose="020B0503020204020204" pitchFamily="34" charset="-122"/>
            </a:rPr>
            <a:t>JSD</a:t>
          </a:r>
          <a:r>
            <a:rPr lang="zh-CN" altLang="en-US" sz="1600" b="0" kern="1200" dirty="0" smtClean="0">
              <a:solidFill>
                <a:schemeClr val="tx1"/>
              </a:solidFill>
              <a:latin typeface="微软雅黑" panose="020B0503020204020204" pitchFamily="34" charset="-122"/>
              <a:ea typeface="微软雅黑" panose="020B0503020204020204" pitchFamily="34" charset="-122"/>
            </a:rPr>
            <a:t>：建立现实世界的模型</a:t>
          </a:r>
          <a:r>
            <a:rPr lang="en-US" altLang="zh-CN" sz="1600" b="0" kern="1200" dirty="0" smtClean="0">
              <a:solidFill>
                <a:schemeClr val="tx1"/>
              </a:solidFill>
              <a:latin typeface="微软雅黑" panose="020B0503020204020204" pitchFamily="34" charset="-122"/>
              <a:ea typeface="微软雅黑" panose="020B0503020204020204" pitchFamily="34" charset="-122"/>
            </a:rPr>
            <a:t>,</a:t>
          </a:r>
          <a:r>
            <a:rPr lang="zh-CN" altLang="en-US" sz="1600" b="0" kern="1200" dirty="0" smtClean="0">
              <a:solidFill>
                <a:schemeClr val="tx1"/>
              </a:solidFill>
              <a:latin typeface="微软雅黑" panose="020B0503020204020204" pitchFamily="34" charset="-122"/>
              <a:ea typeface="微软雅黑" panose="020B0503020204020204" pitchFamily="34" charset="-122"/>
            </a:rPr>
            <a:t>确定系统的功能需求</a:t>
          </a:r>
          <a:r>
            <a:rPr lang="en-US" altLang="zh-CN" sz="1600" b="0" kern="1200" dirty="0" smtClean="0">
              <a:solidFill>
                <a:schemeClr val="tx1"/>
              </a:solidFill>
              <a:latin typeface="微软雅黑" panose="020B0503020204020204" pitchFamily="34" charset="-122"/>
              <a:ea typeface="微软雅黑" panose="020B0503020204020204" pitchFamily="34" charset="-122"/>
            </a:rPr>
            <a:t>.</a:t>
          </a:r>
          <a:endParaRPr lang="en-US" sz="1600" b="0" kern="1200" dirty="0">
            <a:solidFill>
              <a:schemeClr val="tx1"/>
            </a:solidFill>
            <a:latin typeface="微软雅黑" panose="020B0503020204020204" pitchFamily="34" charset="-122"/>
            <a:ea typeface="微软雅黑" panose="020B0503020204020204" pitchFamily="34" charset="-122"/>
          </a:endParaRPr>
        </a:p>
      </dsp:txBody>
      <dsp:txXfrm rot="-5400000">
        <a:off x="2125040" y="1246925"/>
        <a:ext cx="6252760" cy="773869"/>
      </dsp:txXfrm>
    </dsp:sp>
    <dsp:sp modelId="{148B3B69-A8DD-42DE-AA80-DC777F242B5F}">
      <dsp:nvSpPr>
        <dsp:cNvPr id="0" name=""/>
        <dsp:cNvSpPr/>
      </dsp:nvSpPr>
      <dsp:spPr>
        <a:xfrm>
          <a:off x="194644" y="1127825"/>
          <a:ext cx="1872210" cy="1071996"/>
        </a:xfrm>
        <a:prstGeom prst="roundRect">
          <a:avLst/>
        </a:prstGeom>
        <a:solidFill>
          <a:schemeClr val="accent1">
            <a:shade val="80000"/>
            <a:hueOff val="4086"/>
            <a:satOff val="4306"/>
            <a:lumOff val="46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pitchFamily="34" charset="-122"/>
              <a:ea typeface="微软雅黑" panose="020B0503020204020204" pitchFamily="34" charset="-122"/>
            </a:rPr>
            <a:t>面向数据结构的</a:t>
          </a:r>
          <a:r>
            <a:rPr lang="en-US" altLang="zh-CN" sz="1800" kern="1200" dirty="0" smtClean="0">
              <a:solidFill>
                <a:schemeClr val="tx1"/>
              </a:solidFill>
              <a:latin typeface="微软雅黑" panose="020B0503020204020204" pitchFamily="34" charset="-122"/>
              <a:ea typeface="微软雅黑" panose="020B0503020204020204" pitchFamily="34" charset="-122"/>
            </a:rPr>
            <a:t>Jackson</a:t>
          </a:r>
          <a:r>
            <a:rPr lang="zh-CN" altLang="en-US" sz="1800" kern="1200" dirty="0" smtClean="0">
              <a:solidFill>
                <a:schemeClr val="tx1"/>
              </a:solidFill>
              <a:latin typeface="微软雅黑" panose="020B0503020204020204" pitchFamily="34" charset="-122"/>
              <a:ea typeface="微软雅黑" panose="020B0503020204020204" pitchFamily="34" charset="-122"/>
            </a:rPr>
            <a:t>法</a:t>
          </a:r>
          <a:endParaRPr lang="en-US" sz="1800" kern="1200" dirty="0">
            <a:solidFill>
              <a:schemeClr val="tx1"/>
            </a:solidFill>
            <a:latin typeface="微软雅黑" panose="020B0503020204020204" pitchFamily="34" charset="-122"/>
            <a:ea typeface="微软雅黑" panose="020B0503020204020204" pitchFamily="34" charset="-122"/>
          </a:endParaRPr>
        </a:p>
      </dsp:txBody>
      <dsp:txXfrm>
        <a:off x="246975" y="1180156"/>
        <a:ext cx="1767548" cy="967334"/>
      </dsp:txXfrm>
    </dsp:sp>
    <dsp:sp modelId="{7FCEA117-761F-4338-B21C-61B619F81723}">
      <dsp:nvSpPr>
        <dsp:cNvPr id="0" name=""/>
        <dsp:cNvSpPr/>
      </dsp:nvSpPr>
      <dsp:spPr>
        <a:xfrm rot="5400000">
          <a:off x="4843553" y="-387855"/>
          <a:ext cx="857597" cy="62946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0" kern="1200" dirty="0" smtClean="0">
              <a:solidFill>
                <a:schemeClr val="tx1"/>
              </a:solidFill>
              <a:latin typeface="微软雅黑" panose="020B0503020204020204" pitchFamily="34" charset="-122"/>
              <a:ea typeface="微软雅黑" panose="020B0503020204020204" pitchFamily="34" charset="-122"/>
            </a:rPr>
            <a:t>将软件系统当作模型来给予描述</a:t>
          </a:r>
          <a:r>
            <a:rPr lang="en-US" altLang="zh-CN" sz="1600" b="0" kern="1200" dirty="0" smtClean="0">
              <a:solidFill>
                <a:schemeClr val="tx1"/>
              </a:solidFill>
              <a:latin typeface="微软雅黑" panose="020B0503020204020204" pitchFamily="34" charset="-122"/>
              <a:ea typeface="微软雅黑" panose="020B0503020204020204" pitchFamily="34" charset="-122"/>
            </a:rPr>
            <a:t>,</a:t>
          </a:r>
          <a:r>
            <a:rPr lang="zh-CN" altLang="en-US" sz="1600" b="0" kern="1200" dirty="0" smtClean="0">
              <a:solidFill>
                <a:schemeClr val="tx1"/>
              </a:solidFill>
              <a:latin typeface="微软雅黑" panose="020B0503020204020204" pitchFamily="34" charset="-122"/>
              <a:ea typeface="微软雅黑" panose="020B0503020204020204" pitchFamily="34" charset="-122"/>
            </a:rPr>
            <a:t>把软件的输入</a:t>
          </a:r>
          <a:r>
            <a:rPr lang="en-US" altLang="zh-CN" sz="1600" b="0" kern="1200" dirty="0" smtClean="0">
              <a:solidFill>
                <a:schemeClr val="tx1"/>
              </a:solidFill>
              <a:latin typeface="微软雅黑" panose="020B0503020204020204" pitchFamily="34" charset="-122"/>
              <a:ea typeface="微软雅黑" panose="020B0503020204020204" pitchFamily="34" charset="-122"/>
            </a:rPr>
            <a:t>,</a:t>
          </a:r>
          <a:r>
            <a:rPr lang="zh-CN" altLang="en-US" sz="1600" b="0" kern="1200" dirty="0" smtClean="0">
              <a:solidFill>
                <a:schemeClr val="tx1"/>
              </a:solidFill>
              <a:latin typeface="微软雅黑" panose="020B0503020204020204" pitchFamily="34" charset="-122"/>
              <a:ea typeface="微软雅黑" panose="020B0503020204020204" pitchFamily="34" charset="-122"/>
            </a:rPr>
            <a:t>输出看作模型对象</a:t>
          </a:r>
          <a:r>
            <a:rPr lang="en-US" altLang="zh-CN" sz="1600" b="0" kern="1200" dirty="0" smtClean="0">
              <a:solidFill>
                <a:schemeClr val="tx1"/>
              </a:solidFill>
              <a:latin typeface="微软雅黑" panose="020B0503020204020204" pitchFamily="34" charset="-122"/>
              <a:ea typeface="微软雅黑" panose="020B0503020204020204" pitchFamily="34" charset="-122"/>
            </a:rPr>
            <a:t>,</a:t>
          </a:r>
          <a:r>
            <a:rPr lang="zh-CN" altLang="en-US" sz="1600" b="0" kern="1200" dirty="0" smtClean="0">
              <a:solidFill>
                <a:schemeClr val="tx1"/>
              </a:solidFill>
              <a:latin typeface="微软雅黑" panose="020B0503020204020204" pitchFamily="34" charset="-122"/>
              <a:ea typeface="微软雅黑" panose="020B0503020204020204" pitchFamily="34" charset="-122"/>
            </a:rPr>
            <a:t>把这些对象在计算机内的状态看作该模型在对象上的操作 </a:t>
          </a:r>
          <a:endParaRPr lang="en-US" sz="1600" b="0" kern="1200" dirty="0">
            <a:solidFill>
              <a:schemeClr val="tx1"/>
            </a:solidFill>
            <a:latin typeface="微软雅黑" panose="020B0503020204020204" pitchFamily="34" charset="-122"/>
            <a:ea typeface="微软雅黑" panose="020B0503020204020204" pitchFamily="34" charset="-122"/>
          </a:endParaRPr>
        </a:p>
      </dsp:txBody>
      <dsp:txXfrm rot="-5400000">
        <a:off x="2125040" y="2372522"/>
        <a:ext cx="6252760" cy="773869"/>
      </dsp:txXfrm>
    </dsp:sp>
    <dsp:sp modelId="{D3A65190-B515-47A8-8648-35E7EBB76DAA}">
      <dsp:nvSpPr>
        <dsp:cNvPr id="0" name=""/>
        <dsp:cNvSpPr/>
      </dsp:nvSpPr>
      <dsp:spPr>
        <a:xfrm>
          <a:off x="194644" y="2253422"/>
          <a:ext cx="1872210" cy="1071996"/>
        </a:xfrm>
        <a:prstGeom prst="roundRect">
          <a:avLst/>
        </a:prstGeom>
        <a:solidFill>
          <a:schemeClr val="accent1">
            <a:shade val="80000"/>
            <a:hueOff val="8173"/>
            <a:satOff val="8613"/>
            <a:lumOff val="93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pitchFamily="34" charset="-122"/>
              <a:ea typeface="微软雅黑" panose="020B0503020204020204" pitchFamily="34" charset="-122"/>
            </a:rPr>
            <a:t>支持程序开发的形式化法</a:t>
          </a:r>
          <a:endParaRPr lang="en-US" sz="1800" kern="1200" dirty="0">
            <a:solidFill>
              <a:schemeClr val="tx1"/>
            </a:solidFill>
            <a:latin typeface="微软雅黑" panose="020B0503020204020204" pitchFamily="34" charset="-122"/>
            <a:ea typeface="微软雅黑" panose="020B0503020204020204" pitchFamily="34" charset="-122"/>
          </a:endParaRPr>
        </a:p>
      </dsp:txBody>
      <dsp:txXfrm>
        <a:off x="246975" y="2305753"/>
        <a:ext cx="1767548" cy="967334"/>
      </dsp:txXfrm>
    </dsp:sp>
    <dsp:sp modelId="{ABE86C5A-C29C-4E9E-9295-C4CFE0391794}">
      <dsp:nvSpPr>
        <dsp:cNvPr id="0" name=""/>
        <dsp:cNvSpPr/>
      </dsp:nvSpPr>
      <dsp:spPr>
        <a:xfrm rot="5400000">
          <a:off x="4843553" y="737740"/>
          <a:ext cx="857597" cy="62946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0" kern="1200" dirty="0" smtClean="0">
              <a:solidFill>
                <a:schemeClr val="tx1"/>
              </a:solidFill>
              <a:latin typeface="微软雅黑" panose="020B0503020204020204" pitchFamily="34" charset="-122"/>
              <a:ea typeface="微软雅黑" panose="020B0503020204020204" pitchFamily="34" charset="-122"/>
            </a:rPr>
            <a:t>尽可能按照人类认识世界的方法和思维方式来分析和解决问题</a:t>
          </a:r>
          <a:endParaRPr lang="en-US" sz="1600" b="0" kern="1200" dirty="0">
            <a:solidFill>
              <a:schemeClr val="tx1"/>
            </a:solidFill>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b="0" kern="1200" dirty="0" smtClean="0">
              <a:solidFill>
                <a:schemeClr val="tx1"/>
              </a:solidFill>
              <a:latin typeface="微软雅黑" panose="020B0503020204020204" pitchFamily="34" charset="-122"/>
              <a:ea typeface="微软雅黑" panose="020B0503020204020204" pitchFamily="34" charset="-122"/>
            </a:rPr>
            <a:t>包括面向对象分析</a:t>
          </a:r>
          <a:r>
            <a:rPr lang="en-US" altLang="zh-CN" sz="1600" b="0" kern="1200" dirty="0" smtClean="0">
              <a:solidFill>
                <a:schemeClr val="tx1"/>
              </a:solidFill>
              <a:latin typeface="微软雅黑" panose="020B0503020204020204" pitchFamily="34" charset="-122"/>
              <a:ea typeface="微软雅黑" panose="020B0503020204020204" pitchFamily="34" charset="-122"/>
            </a:rPr>
            <a:t>,</a:t>
          </a:r>
          <a:r>
            <a:rPr lang="zh-CN" altLang="en-US" sz="1600" b="0" kern="1200" dirty="0" smtClean="0">
              <a:solidFill>
                <a:schemeClr val="tx1"/>
              </a:solidFill>
              <a:latin typeface="微软雅黑" panose="020B0503020204020204" pitchFamily="34" charset="-122"/>
              <a:ea typeface="微软雅黑" panose="020B0503020204020204" pitchFamily="34" charset="-122"/>
            </a:rPr>
            <a:t>面向对象设计</a:t>
          </a:r>
          <a:r>
            <a:rPr lang="en-US" altLang="zh-CN" sz="1600" b="0" kern="1200" dirty="0" smtClean="0">
              <a:solidFill>
                <a:schemeClr val="tx1"/>
              </a:solidFill>
              <a:latin typeface="微软雅黑" panose="020B0503020204020204" pitchFamily="34" charset="-122"/>
              <a:ea typeface="微软雅黑" panose="020B0503020204020204" pitchFamily="34" charset="-122"/>
            </a:rPr>
            <a:t>,</a:t>
          </a:r>
          <a:r>
            <a:rPr lang="zh-CN" altLang="en-US" sz="1600" b="0" kern="1200" dirty="0" smtClean="0">
              <a:solidFill>
                <a:schemeClr val="tx1"/>
              </a:solidFill>
              <a:latin typeface="微软雅黑" panose="020B0503020204020204" pitchFamily="34" charset="-122"/>
              <a:ea typeface="微软雅黑" panose="020B0503020204020204" pitchFamily="34" charset="-122"/>
            </a:rPr>
            <a:t>面向对象实现 </a:t>
          </a:r>
        </a:p>
      </dsp:txBody>
      <dsp:txXfrm rot="-5400000">
        <a:off x="2125040" y="3498117"/>
        <a:ext cx="6252760" cy="773869"/>
      </dsp:txXfrm>
    </dsp:sp>
    <dsp:sp modelId="{80B87F76-76B2-4A78-94A3-3120F52352B9}">
      <dsp:nvSpPr>
        <dsp:cNvPr id="0" name=""/>
        <dsp:cNvSpPr/>
      </dsp:nvSpPr>
      <dsp:spPr>
        <a:xfrm>
          <a:off x="194644" y="3379019"/>
          <a:ext cx="1872210" cy="1071996"/>
        </a:xfrm>
        <a:prstGeom prst="roundRect">
          <a:avLst/>
        </a:prstGeom>
        <a:solidFill>
          <a:schemeClr val="accent1">
            <a:shade val="80000"/>
            <a:hueOff val="12259"/>
            <a:satOff val="12919"/>
            <a:lumOff val="14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err="1" smtClean="0">
              <a:solidFill>
                <a:schemeClr val="tx1"/>
              </a:solidFill>
              <a:latin typeface="微软雅黑" panose="020B0503020204020204" pitchFamily="34" charset="-122"/>
              <a:ea typeface="微软雅黑" panose="020B0503020204020204" pitchFamily="34" charset="-122"/>
            </a:rPr>
            <a:t>面向对象</a:t>
          </a:r>
          <a:r>
            <a:rPr lang="zh-CN" altLang="en-US" sz="1800" kern="1200" dirty="0" smtClean="0">
              <a:solidFill>
                <a:schemeClr val="tx1"/>
              </a:solidFill>
              <a:latin typeface="微软雅黑" panose="020B0503020204020204" pitchFamily="34" charset="-122"/>
              <a:ea typeface="微软雅黑" panose="020B0503020204020204" pitchFamily="34" charset="-122"/>
            </a:rPr>
            <a:t>的</a:t>
          </a:r>
          <a:r>
            <a:rPr lang="en-US" sz="1800" kern="1200" dirty="0" err="1" smtClean="0">
              <a:solidFill>
                <a:schemeClr val="tx1"/>
              </a:solidFill>
              <a:latin typeface="微软雅黑" panose="020B0503020204020204" pitchFamily="34" charset="-122"/>
              <a:ea typeface="微软雅黑" panose="020B0503020204020204" pitchFamily="34" charset="-122"/>
            </a:rPr>
            <a:t>开发方法</a:t>
          </a:r>
          <a:endParaRPr lang="en-US" sz="1800" kern="1200" dirty="0">
            <a:solidFill>
              <a:schemeClr val="tx1"/>
            </a:solidFill>
            <a:latin typeface="微软雅黑" panose="020B0503020204020204" pitchFamily="34" charset="-122"/>
            <a:ea typeface="微软雅黑" panose="020B0503020204020204" pitchFamily="34" charset="-122"/>
          </a:endParaRPr>
        </a:p>
      </dsp:txBody>
      <dsp:txXfrm>
        <a:off x="246975" y="3431350"/>
        <a:ext cx="1767548" cy="9673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2BB3C-EAC4-4E21-8471-C35459635848}">
      <dsp:nvSpPr>
        <dsp:cNvPr id="0" name=""/>
        <dsp:cNvSpPr/>
      </dsp:nvSpPr>
      <dsp:spPr>
        <a:xfrm>
          <a:off x="-4594335" y="-704407"/>
          <a:ext cx="5472816" cy="5472816"/>
        </a:xfrm>
        <a:prstGeom prst="blockArc">
          <a:avLst>
            <a:gd name="adj1" fmla="val 18900000"/>
            <a:gd name="adj2" fmla="val 2700000"/>
            <a:gd name="adj3" fmla="val 39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C75D65-8803-455B-B77B-B4C9634A07DF}">
      <dsp:nvSpPr>
        <dsp:cNvPr id="0" name=""/>
        <dsp:cNvSpPr/>
      </dsp:nvSpPr>
      <dsp:spPr>
        <a:xfrm>
          <a:off x="564979" y="406400"/>
          <a:ext cx="7142337" cy="812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强调软件开发对未来可能出现的变化和不确定性做出全面反应</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564979" y="406400"/>
        <a:ext cx="7142337" cy="812800"/>
      </dsp:txXfrm>
    </dsp:sp>
    <dsp:sp modelId="{B2BAB41F-7332-4C10-A2B7-E392A26E6FAA}">
      <dsp:nvSpPr>
        <dsp:cNvPr id="0" name=""/>
        <dsp:cNvSpPr/>
      </dsp:nvSpPr>
      <dsp:spPr>
        <a:xfrm>
          <a:off x="56979" y="304800"/>
          <a:ext cx="1016000" cy="10160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D2BE1A-5908-4285-88EF-020B5ED1C952}">
      <dsp:nvSpPr>
        <dsp:cNvPr id="0" name=""/>
        <dsp:cNvSpPr/>
      </dsp:nvSpPr>
      <dsp:spPr>
        <a:xfrm>
          <a:off x="860432" y="1625599"/>
          <a:ext cx="6846884" cy="812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总体目标是尽可能早地、持续地对有价值软件的交付</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860432" y="1625599"/>
        <a:ext cx="6846884" cy="812800"/>
      </dsp:txXfrm>
    </dsp:sp>
    <dsp:sp modelId="{B377DE1A-4823-4579-B6E4-AA1E238DEE0F}">
      <dsp:nvSpPr>
        <dsp:cNvPr id="0" name=""/>
        <dsp:cNvSpPr/>
      </dsp:nvSpPr>
      <dsp:spPr>
        <a:xfrm>
          <a:off x="352432" y="1523999"/>
          <a:ext cx="1016000" cy="10160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962EF-A1B0-48F4-BE4F-19FE76AAD92D}">
      <dsp:nvSpPr>
        <dsp:cNvPr id="0" name=""/>
        <dsp:cNvSpPr/>
      </dsp:nvSpPr>
      <dsp:spPr>
        <a:xfrm>
          <a:off x="564979" y="2844800"/>
          <a:ext cx="7142337" cy="812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主要是用于需求模糊或快速变化的前提下，小型开发团队的软件开发活动</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564979" y="2844800"/>
        <a:ext cx="7142337" cy="812800"/>
      </dsp:txXfrm>
    </dsp:sp>
    <dsp:sp modelId="{B634997E-4F00-43C6-BEA4-058E5F963122}">
      <dsp:nvSpPr>
        <dsp:cNvPr id="0" name=""/>
        <dsp:cNvSpPr/>
      </dsp:nvSpPr>
      <dsp:spPr>
        <a:xfrm>
          <a:off x="56979" y="2743200"/>
          <a:ext cx="1016000" cy="10160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00A7D-C921-4D17-B5FE-ECD55CA37C4C}">
      <dsp:nvSpPr>
        <dsp:cNvPr id="0" name=""/>
        <dsp:cNvSpPr/>
      </dsp:nvSpPr>
      <dsp:spPr>
        <a:xfrm>
          <a:off x="1132938" y="0"/>
          <a:ext cx="5080991" cy="5080991"/>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0361C8-91B8-415B-B153-6E91C19D8005}">
      <dsp:nvSpPr>
        <dsp:cNvPr id="0" name=""/>
        <dsp:cNvSpPr/>
      </dsp:nvSpPr>
      <dsp:spPr>
        <a:xfrm>
          <a:off x="1615632" y="482694"/>
          <a:ext cx="1981586" cy="1981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注重个人</a:t>
          </a:r>
          <a:endParaRPr lang="en-US" altLang="zh-CN" sz="2000" b="1" kern="1200" dirty="0" smtClean="0">
            <a:solidFill>
              <a:schemeClr val="tx1"/>
            </a:solidFill>
            <a:latin typeface="微软雅黑" panose="020B0503020204020204" pitchFamily="34" charset="-122"/>
            <a:ea typeface="微软雅黑" panose="020B0503020204020204" pitchFamily="34" charset="-122"/>
          </a:endParaRPr>
        </a:p>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及互动</a:t>
          </a:r>
          <a:endParaRPr lang="zh-CN" altLang="en-US" sz="2000" b="1" kern="1200" dirty="0">
            <a:solidFill>
              <a:schemeClr val="tx1"/>
            </a:solidFill>
            <a:latin typeface="微软雅黑" panose="020B0503020204020204" pitchFamily="34" charset="-122"/>
            <a:ea typeface="微软雅黑" panose="020B0503020204020204" pitchFamily="34" charset="-122"/>
          </a:endParaRPr>
        </a:p>
      </dsp:txBody>
      <dsp:txXfrm>
        <a:off x="1712365" y="579427"/>
        <a:ext cx="1788120" cy="1788120"/>
      </dsp:txXfrm>
    </dsp:sp>
    <dsp:sp modelId="{B538B34C-776B-45B1-B850-C828866DC076}">
      <dsp:nvSpPr>
        <dsp:cNvPr id="0" name=""/>
        <dsp:cNvSpPr/>
      </dsp:nvSpPr>
      <dsp:spPr>
        <a:xfrm>
          <a:off x="3749648" y="482694"/>
          <a:ext cx="1981586" cy="1981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注重可用</a:t>
          </a:r>
          <a:endParaRPr lang="en-US" altLang="zh-CN" sz="2000" b="1" kern="1200" dirty="0" smtClean="0">
            <a:solidFill>
              <a:schemeClr val="tx1"/>
            </a:solidFill>
            <a:latin typeface="微软雅黑" panose="020B0503020204020204" pitchFamily="34" charset="-122"/>
            <a:ea typeface="微软雅黑" panose="020B0503020204020204" pitchFamily="34" charset="-122"/>
          </a:endParaRPr>
        </a:p>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的软件</a:t>
          </a:r>
          <a:endParaRPr lang="zh-CN" altLang="en-US" sz="2000" b="1" kern="1200" dirty="0">
            <a:solidFill>
              <a:schemeClr val="tx1"/>
            </a:solidFill>
            <a:latin typeface="微软雅黑" panose="020B0503020204020204" pitchFamily="34" charset="-122"/>
            <a:ea typeface="微软雅黑" panose="020B0503020204020204" pitchFamily="34" charset="-122"/>
          </a:endParaRPr>
        </a:p>
      </dsp:txBody>
      <dsp:txXfrm>
        <a:off x="3846381" y="579427"/>
        <a:ext cx="1788120" cy="1788120"/>
      </dsp:txXfrm>
    </dsp:sp>
    <dsp:sp modelId="{EABFA1DB-C52C-4700-A05E-0B628A4CE202}">
      <dsp:nvSpPr>
        <dsp:cNvPr id="0" name=""/>
        <dsp:cNvSpPr/>
      </dsp:nvSpPr>
      <dsp:spPr>
        <a:xfrm>
          <a:off x="1615632" y="2616710"/>
          <a:ext cx="1981586" cy="1981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注重客户协作</a:t>
          </a:r>
          <a:endParaRPr lang="zh-CN" altLang="en-US" sz="2000" b="1" kern="1200" dirty="0">
            <a:solidFill>
              <a:schemeClr val="tx1"/>
            </a:solidFill>
            <a:latin typeface="微软雅黑" panose="020B0503020204020204" pitchFamily="34" charset="-122"/>
            <a:ea typeface="微软雅黑" panose="020B0503020204020204" pitchFamily="34" charset="-122"/>
          </a:endParaRPr>
        </a:p>
      </dsp:txBody>
      <dsp:txXfrm>
        <a:off x="1712365" y="2713443"/>
        <a:ext cx="1788120" cy="1788120"/>
      </dsp:txXfrm>
    </dsp:sp>
    <dsp:sp modelId="{4220E2DF-1280-4308-B191-37A635E77830}">
      <dsp:nvSpPr>
        <dsp:cNvPr id="0" name=""/>
        <dsp:cNvSpPr/>
      </dsp:nvSpPr>
      <dsp:spPr>
        <a:xfrm>
          <a:off x="3749648" y="2616710"/>
          <a:ext cx="1981586" cy="1981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注重响应变化</a:t>
          </a:r>
          <a:endParaRPr lang="zh-CN" altLang="en-US" sz="2000" b="1" kern="1200" dirty="0">
            <a:solidFill>
              <a:schemeClr val="tx1"/>
            </a:solidFill>
            <a:latin typeface="微软雅黑" panose="020B0503020204020204" pitchFamily="34" charset="-122"/>
            <a:ea typeface="微软雅黑" panose="020B0503020204020204" pitchFamily="34" charset="-122"/>
          </a:endParaRPr>
        </a:p>
      </dsp:txBody>
      <dsp:txXfrm>
        <a:off x="3846381" y="2713443"/>
        <a:ext cx="1788120" cy="1788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ACB7F-324F-46C2-8DE0-8CCC4159B904}">
      <dsp:nvSpPr>
        <dsp:cNvPr id="0" name=""/>
        <dsp:cNvSpPr/>
      </dsp:nvSpPr>
      <dsp:spPr>
        <a:xfrm rot="5400000">
          <a:off x="4358010" y="-2991211"/>
          <a:ext cx="537988" cy="66557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提倡测试先行，以将后面出现</a:t>
          </a:r>
          <a:r>
            <a:rPr lang="en-US" sz="2000" b="0" kern="1200" dirty="0" smtClean="0">
              <a:solidFill>
                <a:schemeClr val="tx1"/>
              </a:solidFill>
              <a:latin typeface="微软雅黑" panose="020B0503020204020204" pitchFamily="34" charset="-122"/>
              <a:ea typeface="微软雅黑" panose="020B0503020204020204" pitchFamily="34" charset="-122"/>
            </a:rPr>
            <a:t>bug</a:t>
          </a:r>
          <a:r>
            <a:rPr lang="zh-CN" altLang="en-US" sz="2000" b="0" kern="1200" dirty="0" smtClean="0">
              <a:solidFill>
                <a:schemeClr val="tx1"/>
              </a:solidFill>
              <a:latin typeface="微软雅黑" panose="020B0503020204020204" pitchFamily="34" charset="-122"/>
              <a:ea typeface="微软雅黑" panose="020B0503020204020204" pitchFamily="34" charset="-122"/>
            </a:rPr>
            <a:t>的概率降至最低</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rot="-5400000">
        <a:off x="1299130" y="93931"/>
        <a:ext cx="6629486" cy="485464"/>
      </dsp:txXfrm>
    </dsp:sp>
    <dsp:sp modelId="{EB79DEBC-C617-41F1-A3A9-601CE477B5F5}">
      <dsp:nvSpPr>
        <dsp:cNvPr id="0" name=""/>
        <dsp:cNvSpPr/>
      </dsp:nvSpPr>
      <dsp:spPr>
        <a:xfrm>
          <a:off x="581" y="419"/>
          <a:ext cx="1298549" cy="6724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b="0" kern="1200" dirty="0" smtClean="0">
              <a:solidFill>
                <a:schemeClr val="tx1"/>
              </a:solidFill>
              <a:latin typeface="微软雅黑" panose="020B0503020204020204" pitchFamily="34" charset="-122"/>
              <a:ea typeface="微软雅黑" panose="020B0503020204020204" pitchFamily="34" charset="-122"/>
            </a:rPr>
            <a:t>XP</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3409" y="33247"/>
        <a:ext cx="1232893" cy="606829"/>
      </dsp:txXfrm>
    </dsp:sp>
    <dsp:sp modelId="{6A78562A-95AB-4A65-8D2B-F44313320BEB}">
      <dsp:nvSpPr>
        <dsp:cNvPr id="0" name=""/>
        <dsp:cNvSpPr/>
      </dsp:nvSpPr>
      <dsp:spPr>
        <a:xfrm rot="5400000">
          <a:off x="4358010" y="-2285102"/>
          <a:ext cx="537988" cy="66557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一种迭代的增量化过程，用于产品开发或工作管理 </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rot="-5400000">
        <a:off x="1299130" y="800040"/>
        <a:ext cx="6629486" cy="485464"/>
      </dsp:txXfrm>
    </dsp:sp>
    <dsp:sp modelId="{72046453-BBB3-4BE9-BCA9-A49187CDF4D7}">
      <dsp:nvSpPr>
        <dsp:cNvPr id="0" name=""/>
        <dsp:cNvSpPr/>
      </dsp:nvSpPr>
      <dsp:spPr>
        <a:xfrm>
          <a:off x="581" y="706529"/>
          <a:ext cx="1298549" cy="6724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ctr" anchorCtr="0">
          <a:noAutofit/>
        </a:bodyPr>
        <a:lstStyle/>
        <a:p>
          <a:pPr lvl="0" algn="ctr" defTabSz="889000">
            <a:lnSpc>
              <a:spcPct val="90000"/>
            </a:lnSpc>
            <a:spcBef>
              <a:spcPct val="0"/>
            </a:spcBef>
            <a:spcAft>
              <a:spcPct val="35000"/>
            </a:spcAft>
          </a:pPr>
          <a:r>
            <a:rPr lang="en-US" altLang="zh-CN" sz="2000" b="0" kern="1200" dirty="0" smtClean="0">
              <a:solidFill>
                <a:schemeClr val="tx1"/>
              </a:solidFill>
              <a:latin typeface="微软雅黑" panose="020B0503020204020204" pitchFamily="34" charset="-122"/>
              <a:ea typeface="微软雅黑" panose="020B0503020204020204" pitchFamily="34" charset="-122"/>
            </a:rPr>
            <a:t>Scrum</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3409" y="739357"/>
        <a:ext cx="1232893" cy="606829"/>
      </dsp:txXfrm>
    </dsp:sp>
    <dsp:sp modelId="{CAD8FFF6-191E-4C15-89E9-6481A5F9F6C4}">
      <dsp:nvSpPr>
        <dsp:cNvPr id="0" name=""/>
        <dsp:cNvSpPr/>
      </dsp:nvSpPr>
      <dsp:spPr>
        <a:xfrm rot="5400000">
          <a:off x="4358010" y="-1578993"/>
          <a:ext cx="537988" cy="66557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以人为中心，不同类型的项目需要不同的实践方法</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rot="-5400000">
        <a:off x="1299130" y="1506149"/>
        <a:ext cx="6629486" cy="485464"/>
      </dsp:txXfrm>
    </dsp:sp>
    <dsp:sp modelId="{3D4AFB17-62B0-4D32-BAE9-7A2BF6C3202B}">
      <dsp:nvSpPr>
        <dsp:cNvPr id="0" name=""/>
        <dsp:cNvSpPr/>
      </dsp:nvSpPr>
      <dsp:spPr>
        <a:xfrm>
          <a:off x="581" y="1412638"/>
          <a:ext cx="1298549" cy="6724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100000"/>
            </a:lnSpc>
            <a:spcBef>
              <a:spcPct val="0"/>
            </a:spcBef>
            <a:spcAft>
              <a:spcPct val="35000"/>
            </a:spcAft>
          </a:pPr>
          <a:r>
            <a:rPr lang="en-US" altLang="zh-CN" sz="2000" b="0" kern="1200" dirty="0" smtClean="0">
              <a:solidFill>
                <a:schemeClr val="tx1"/>
              </a:solidFill>
              <a:latin typeface="微软雅黑" panose="020B0503020204020204" pitchFamily="34" charset="-122"/>
              <a:ea typeface="微软雅黑" panose="020B0503020204020204" pitchFamily="34" charset="-122"/>
            </a:rPr>
            <a:t>Crystal </a:t>
          </a:r>
          <a:r>
            <a:rPr lang="en-US" altLang="zh-CN" sz="2000" b="0" kern="1200" dirty="0" err="1" smtClean="0">
              <a:solidFill>
                <a:schemeClr val="tx1"/>
              </a:solidFill>
              <a:latin typeface="微软雅黑" panose="020B0503020204020204" pitchFamily="34" charset="-122"/>
              <a:ea typeface="微软雅黑" panose="020B0503020204020204" pitchFamily="34" charset="-122"/>
            </a:rPr>
            <a:t>Methos</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3409" y="1445466"/>
        <a:ext cx="1232893" cy="606829"/>
      </dsp:txXfrm>
    </dsp:sp>
    <dsp:sp modelId="{F9266E6A-11AD-40B6-BEB5-CC460D74CA6F}">
      <dsp:nvSpPr>
        <dsp:cNvPr id="0" name=""/>
        <dsp:cNvSpPr/>
      </dsp:nvSpPr>
      <dsp:spPr>
        <a:xfrm rot="5400000">
          <a:off x="4358010" y="-872883"/>
          <a:ext cx="537988" cy="66557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针对中小型软件开发项目，采用模型驱动的快速迭代开发过程</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rot="-5400000">
        <a:off x="1299130" y="2212259"/>
        <a:ext cx="6629486" cy="485464"/>
      </dsp:txXfrm>
    </dsp:sp>
    <dsp:sp modelId="{78759748-E97F-46CD-BF56-266A9FD997D3}">
      <dsp:nvSpPr>
        <dsp:cNvPr id="0" name=""/>
        <dsp:cNvSpPr/>
      </dsp:nvSpPr>
      <dsp:spPr>
        <a:xfrm>
          <a:off x="581" y="2118747"/>
          <a:ext cx="1298549" cy="6724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b="0" kern="1200" dirty="0" smtClean="0">
              <a:solidFill>
                <a:schemeClr val="tx1"/>
              </a:solidFill>
              <a:latin typeface="微软雅黑" panose="020B0503020204020204" pitchFamily="34" charset="-122"/>
              <a:ea typeface="微软雅黑" panose="020B0503020204020204" pitchFamily="34" charset="-122"/>
            </a:rPr>
            <a:t>FDD</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3409" y="2151575"/>
        <a:ext cx="1232893" cy="606829"/>
      </dsp:txXfrm>
    </dsp:sp>
    <dsp:sp modelId="{4324A6B5-A97E-4EB2-8862-FFD7C7046F11}">
      <dsp:nvSpPr>
        <dsp:cNvPr id="0" name=""/>
        <dsp:cNvSpPr/>
      </dsp:nvSpPr>
      <dsp:spPr>
        <a:xfrm rot="5400000">
          <a:off x="4358010" y="-166774"/>
          <a:ext cx="537988" cy="66557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用于对需求多变、开发周期短项目的管理</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rot="-5400000">
        <a:off x="1299130" y="2918368"/>
        <a:ext cx="6629486" cy="485464"/>
      </dsp:txXfrm>
    </dsp:sp>
    <dsp:sp modelId="{13A0274B-9E6D-4D19-AABC-4E6349CBBF7A}">
      <dsp:nvSpPr>
        <dsp:cNvPr id="0" name=""/>
        <dsp:cNvSpPr/>
      </dsp:nvSpPr>
      <dsp:spPr>
        <a:xfrm>
          <a:off x="581" y="2824857"/>
          <a:ext cx="1298549" cy="6724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b="0" kern="1200" dirty="0" smtClean="0">
              <a:solidFill>
                <a:schemeClr val="tx1"/>
              </a:solidFill>
              <a:latin typeface="微软雅黑" panose="020B0503020204020204" pitchFamily="34" charset="-122"/>
              <a:ea typeface="微软雅黑" panose="020B0503020204020204" pitchFamily="34" charset="-122"/>
            </a:rPr>
            <a:t>ASD</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3409" y="2857685"/>
        <a:ext cx="1232893" cy="606829"/>
      </dsp:txXfrm>
    </dsp:sp>
    <dsp:sp modelId="{818E6DFA-B369-4727-A373-095F45946513}">
      <dsp:nvSpPr>
        <dsp:cNvPr id="0" name=""/>
        <dsp:cNvSpPr/>
      </dsp:nvSpPr>
      <dsp:spPr>
        <a:xfrm rot="5400000">
          <a:off x="4358010" y="539335"/>
          <a:ext cx="537988" cy="66557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倡导以业务为核心，快速而有效地进行系统开发</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rot="-5400000">
        <a:off x="1299130" y="3624477"/>
        <a:ext cx="6629486" cy="485464"/>
      </dsp:txXfrm>
    </dsp:sp>
    <dsp:sp modelId="{66510C22-9F84-4235-B0B6-A31CD8AADD2E}">
      <dsp:nvSpPr>
        <dsp:cNvPr id="0" name=""/>
        <dsp:cNvSpPr/>
      </dsp:nvSpPr>
      <dsp:spPr>
        <a:xfrm>
          <a:off x="581" y="3530966"/>
          <a:ext cx="1298549" cy="6724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b="0" kern="1200" dirty="0" smtClean="0">
              <a:solidFill>
                <a:schemeClr val="tx1"/>
              </a:solidFill>
              <a:latin typeface="微软雅黑" panose="020B0503020204020204" pitchFamily="34" charset="-122"/>
              <a:ea typeface="微软雅黑" panose="020B0503020204020204" pitchFamily="34" charset="-122"/>
            </a:rPr>
            <a:t>DSDM</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3409" y="3563794"/>
        <a:ext cx="1232893" cy="606829"/>
      </dsp:txXfrm>
    </dsp:sp>
    <dsp:sp modelId="{C182A18F-52A2-4218-849D-13B962087C79}">
      <dsp:nvSpPr>
        <dsp:cNvPr id="0" name=""/>
        <dsp:cNvSpPr/>
      </dsp:nvSpPr>
      <dsp:spPr>
        <a:xfrm rot="5400000">
          <a:off x="4358010" y="1245444"/>
          <a:ext cx="537988" cy="66557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smtClean="0">
              <a:solidFill>
                <a:schemeClr val="tx1"/>
              </a:solidFill>
              <a:latin typeface="微软雅黑" panose="020B0503020204020204" pitchFamily="34" charset="-122"/>
              <a:ea typeface="微软雅黑" panose="020B0503020204020204" pitchFamily="34" charset="-122"/>
            </a:rPr>
            <a:t>RUP</a:t>
          </a:r>
          <a:r>
            <a:rPr lang="zh-CN" altLang="en-US" sz="2000" b="0" kern="1200" dirty="0" smtClean="0">
              <a:solidFill>
                <a:schemeClr val="tx1"/>
              </a:solidFill>
              <a:latin typeface="微软雅黑" panose="020B0503020204020204" pitchFamily="34" charset="-122"/>
              <a:ea typeface="微软雅黑" panose="020B0503020204020204" pitchFamily="34" charset="-122"/>
            </a:rPr>
            <a:t>其实是个过程的框架，它可以包容许多不同类型的过程，但核心还是</a:t>
          </a:r>
          <a:r>
            <a:rPr lang="en-US" altLang="zh-CN" sz="2000" b="0" kern="1200" dirty="0" smtClean="0">
              <a:solidFill>
                <a:schemeClr val="tx1"/>
              </a:solidFill>
              <a:latin typeface="微软雅黑" panose="020B0503020204020204" pitchFamily="34" charset="-122"/>
              <a:ea typeface="微软雅黑" panose="020B0503020204020204" pitchFamily="34" charset="-122"/>
            </a:rPr>
            <a:t>OO</a:t>
          </a:r>
          <a:r>
            <a:rPr lang="zh-CN" altLang="en-US" sz="2000" b="0" kern="1200" dirty="0" smtClean="0">
              <a:solidFill>
                <a:schemeClr val="tx1"/>
              </a:solidFill>
              <a:latin typeface="微软雅黑" panose="020B0503020204020204" pitchFamily="34" charset="-122"/>
              <a:ea typeface="微软雅黑" panose="020B0503020204020204" pitchFamily="34" charset="-122"/>
            </a:rPr>
            <a:t>过程</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rot="-5400000">
        <a:off x="1299130" y="4330586"/>
        <a:ext cx="6629486" cy="485464"/>
      </dsp:txXfrm>
    </dsp:sp>
    <dsp:sp modelId="{6DDA6280-D2A7-40CB-A3C0-59B3ADD952ED}">
      <dsp:nvSpPr>
        <dsp:cNvPr id="0" name=""/>
        <dsp:cNvSpPr/>
      </dsp:nvSpPr>
      <dsp:spPr>
        <a:xfrm>
          <a:off x="581" y="4237076"/>
          <a:ext cx="1298549" cy="6724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轻量</a:t>
          </a:r>
          <a:r>
            <a:rPr lang="en-US" altLang="zh-CN" sz="2000" b="0" kern="1200" dirty="0" smtClean="0">
              <a:solidFill>
                <a:schemeClr val="tx1"/>
              </a:solidFill>
              <a:latin typeface="微软雅黑" panose="020B0503020204020204" pitchFamily="34" charset="-122"/>
              <a:ea typeface="微软雅黑" panose="020B0503020204020204" pitchFamily="34" charset="-122"/>
            </a:rPr>
            <a:t>RUP</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3409" y="4269904"/>
        <a:ext cx="1232893" cy="6068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8DCA1-D86B-4C93-8DA2-19B9901FB91C}">
      <dsp:nvSpPr>
        <dsp:cNvPr id="0" name=""/>
        <dsp:cNvSpPr/>
      </dsp:nvSpPr>
      <dsp:spPr>
        <a:xfrm rot="10800000">
          <a:off x="1902806" y="1348"/>
          <a:ext cx="6829160" cy="73071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226" tIns="68580" rIns="128016" bIns="6858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latin typeface="微软雅黑" panose="020B0503020204020204" pitchFamily="34" charset="-122"/>
              <a:ea typeface="微软雅黑" panose="020B0503020204020204" pitchFamily="34" charset="-122"/>
            </a:rPr>
            <a:t>允许项目团队调整并合理安排任务</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rot="10800000">
        <a:off x="2085485" y="1348"/>
        <a:ext cx="6646481" cy="730718"/>
      </dsp:txXfrm>
    </dsp:sp>
    <dsp:sp modelId="{9B04A09E-49A8-46CE-9BB4-845055CE95F6}">
      <dsp:nvSpPr>
        <dsp:cNvPr id="0" name=""/>
        <dsp:cNvSpPr/>
      </dsp:nvSpPr>
      <dsp:spPr>
        <a:xfrm>
          <a:off x="1537447" y="1348"/>
          <a:ext cx="730718" cy="73071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B24233-4F36-444F-A9B4-CD46D017FFE2}">
      <dsp:nvSpPr>
        <dsp:cNvPr id="0" name=""/>
        <dsp:cNvSpPr/>
      </dsp:nvSpPr>
      <dsp:spPr>
        <a:xfrm rot="10800000">
          <a:off x="1902806" y="950191"/>
          <a:ext cx="6829160" cy="73071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226" tIns="76200" rIns="142240" bIns="7620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理解敏捷开发方法的易变性并制定计划</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rot="10800000">
        <a:off x="2085485" y="950191"/>
        <a:ext cx="6646481" cy="730718"/>
      </dsp:txXfrm>
    </dsp:sp>
    <dsp:sp modelId="{F5DF7DEA-F39C-4E48-A44D-C792D35F1C2A}">
      <dsp:nvSpPr>
        <dsp:cNvPr id="0" name=""/>
        <dsp:cNvSpPr/>
      </dsp:nvSpPr>
      <dsp:spPr>
        <a:xfrm>
          <a:off x="1537447" y="950191"/>
          <a:ext cx="730718" cy="73071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71C221-9AC6-49BB-926E-0239361E7BF5}">
      <dsp:nvSpPr>
        <dsp:cNvPr id="0" name=""/>
        <dsp:cNvSpPr/>
      </dsp:nvSpPr>
      <dsp:spPr>
        <a:xfrm rot="10800000">
          <a:off x="1902806" y="1899033"/>
          <a:ext cx="6829160" cy="73071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226" tIns="76200" rIns="142240" bIns="7620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精简并维持最基本的工作产品</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rot="10800000">
        <a:off x="2085485" y="1899033"/>
        <a:ext cx="6646481" cy="730718"/>
      </dsp:txXfrm>
    </dsp:sp>
    <dsp:sp modelId="{7DEEBDCF-D556-4FE2-9ACB-F664B3F49771}">
      <dsp:nvSpPr>
        <dsp:cNvPr id="0" name=""/>
        <dsp:cNvSpPr/>
      </dsp:nvSpPr>
      <dsp:spPr>
        <a:xfrm>
          <a:off x="1537447" y="1899033"/>
          <a:ext cx="730718" cy="73071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BBF2AE-49C4-4053-BE3B-71066A31B7EB}">
      <dsp:nvSpPr>
        <dsp:cNvPr id="0" name=""/>
        <dsp:cNvSpPr/>
      </dsp:nvSpPr>
      <dsp:spPr>
        <a:xfrm rot="10800000">
          <a:off x="1902806" y="2847876"/>
          <a:ext cx="6829160" cy="73071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226" tIns="76200" rIns="142240" bIns="7620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强调增量交付策略</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rot="10800000">
        <a:off x="2085485" y="2847876"/>
        <a:ext cx="6646481" cy="730718"/>
      </dsp:txXfrm>
    </dsp:sp>
    <dsp:sp modelId="{2C513179-9997-4DB2-81B4-34E152DC3771}">
      <dsp:nvSpPr>
        <dsp:cNvPr id="0" name=""/>
        <dsp:cNvSpPr/>
      </dsp:nvSpPr>
      <dsp:spPr>
        <a:xfrm>
          <a:off x="1537447" y="2847876"/>
          <a:ext cx="730718" cy="73071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1EDB08-BC77-4CB1-84DA-86869DBB3C73}">
      <dsp:nvSpPr>
        <dsp:cNvPr id="0" name=""/>
        <dsp:cNvSpPr/>
      </dsp:nvSpPr>
      <dsp:spPr>
        <a:xfrm rot="10800000">
          <a:off x="1902806" y="3796719"/>
          <a:ext cx="6829160" cy="73071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226" tIns="76200" rIns="142240" bIns="7620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快速向客户提供适应产品类型和运行环境的可运行软件</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rot="10800000">
        <a:off x="2085485" y="3796719"/>
        <a:ext cx="6646481" cy="730718"/>
      </dsp:txXfrm>
    </dsp:sp>
    <dsp:sp modelId="{3519E072-6830-4D78-B203-AD2CC63FF346}">
      <dsp:nvSpPr>
        <dsp:cNvPr id="0" name=""/>
        <dsp:cNvSpPr/>
      </dsp:nvSpPr>
      <dsp:spPr>
        <a:xfrm>
          <a:off x="1537447" y="3796719"/>
          <a:ext cx="730718" cy="730718"/>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701C3-D840-4A7F-866A-EC8336876E87}">
      <dsp:nvSpPr>
        <dsp:cNvPr id="0" name=""/>
        <dsp:cNvSpPr/>
      </dsp:nvSpPr>
      <dsp:spPr>
        <a:xfrm rot="5400000">
          <a:off x="3373999" y="80862"/>
          <a:ext cx="1242813" cy="1081247"/>
        </a:xfrm>
        <a:prstGeom prst="hexagon">
          <a:avLst>
            <a:gd name="adj" fmla="val 25000"/>
            <a:gd name="vf" fmla="val 1154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latin typeface="微软雅黑" panose="020B0503020204020204" pitchFamily="34" charset="-122"/>
            </a:rPr>
            <a:t>V</a:t>
          </a:r>
          <a:r>
            <a:rPr lang="en-US" altLang="zh-CN" sz="1600" b="1" kern="1200" dirty="0" smtClean="0">
              <a:solidFill>
                <a:schemeClr val="tx1"/>
              </a:solidFill>
              <a:latin typeface="微软雅黑" panose="020B0503020204020204" pitchFamily="34" charset="-122"/>
            </a:rPr>
            <a:t>isual Basic</a:t>
          </a:r>
          <a:endParaRPr lang="en-US" sz="1600" b="1" kern="1200" dirty="0">
            <a:solidFill>
              <a:schemeClr val="tx1"/>
            </a:solidFill>
            <a:latin typeface="微软雅黑" panose="020B0503020204020204" pitchFamily="34" charset="-122"/>
          </a:endParaRPr>
        </a:p>
      </dsp:txBody>
      <dsp:txXfrm rot="-5400000">
        <a:off x="3623276" y="193751"/>
        <a:ext cx="744259" cy="855469"/>
      </dsp:txXfrm>
    </dsp:sp>
    <dsp:sp modelId="{48D66045-21DC-4ADA-91D4-07B76A7656E8}">
      <dsp:nvSpPr>
        <dsp:cNvPr id="0" name=""/>
        <dsp:cNvSpPr/>
      </dsp:nvSpPr>
      <dsp:spPr>
        <a:xfrm>
          <a:off x="4568840" y="248641"/>
          <a:ext cx="1386979" cy="745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tx1"/>
              </a:solidFill>
              <a:latin typeface="微软雅黑" panose="020B0503020204020204" pitchFamily="34" charset="-122"/>
            </a:rPr>
            <a:t>D</a:t>
          </a:r>
          <a:r>
            <a:rPr lang="en-US" altLang="zh-CN" sz="1600" b="1" kern="1200" dirty="0" smtClean="0">
              <a:solidFill>
                <a:schemeClr val="tx1"/>
              </a:solidFill>
              <a:latin typeface="微软雅黑" panose="020B0503020204020204" pitchFamily="34" charset="-122"/>
            </a:rPr>
            <a:t>elphi</a:t>
          </a:r>
          <a:endParaRPr lang="en-US" sz="1600" b="1" kern="1200" dirty="0">
            <a:solidFill>
              <a:schemeClr val="tx1"/>
            </a:solidFill>
            <a:latin typeface="微软雅黑" panose="020B0503020204020204" pitchFamily="34" charset="-122"/>
          </a:endParaRPr>
        </a:p>
      </dsp:txBody>
      <dsp:txXfrm>
        <a:off x="4568840" y="248641"/>
        <a:ext cx="1386979" cy="745688"/>
      </dsp:txXfrm>
    </dsp:sp>
    <dsp:sp modelId="{01FA9E28-7401-4B3C-9F4D-FA4E140AC1AD}">
      <dsp:nvSpPr>
        <dsp:cNvPr id="0" name=""/>
        <dsp:cNvSpPr/>
      </dsp:nvSpPr>
      <dsp:spPr>
        <a:xfrm rot="5400000">
          <a:off x="2206252" y="80862"/>
          <a:ext cx="1242813" cy="1081247"/>
        </a:xfrm>
        <a:prstGeom prst="hexagon">
          <a:avLst>
            <a:gd name="adj" fmla="val 25000"/>
            <a:gd name="vf" fmla="val 115470"/>
          </a:avLst>
        </a:prstGeom>
        <a:solidFill>
          <a:schemeClr val="accent1">
            <a:alpha val="90000"/>
            <a:hueOff val="0"/>
            <a:satOff val="0"/>
            <a:lumOff val="0"/>
            <a:alphaOff val="-571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1" kern="1200">
            <a:solidFill>
              <a:schemeClr val="tx1"/>
            </a:solidFill>
            <a:latin typeface="+mn-lt"/>
          </a:endParaRPr>
        </a:p>
      </dsp:txBody>
      <dsp:txXfrm rot="-5400000">
        <a:off x="2455529" y="193751"/>
        <a:ext cx="744259" cy="855469"/>
      </dsp:txXfrm>
    </dsp:sp>
    <dsp:sp modelId="{EB035787-C902-4C86-9601-5D59FD7BCB68}">
      <dsp:nvSpPr>
        <dsp:cNvPr id="0" name=""/>
        <dsp:cNvSpPr/>
      </dsp:nvSpPr>
      <dsp:spPr>
        <a:xfrm rot="5400000">
          <a:off x="2787888" y="1135762"/>
          <a:ext cx="1242813" cy="1081247"/>
        </a:xfrm>
        <a:prstGeom prst="hexagon">
          <a:avLst>
            <a:gd name="adj" fmla="val 25000"/>
            <a:gd name="vf" fmla="val 115470"/>
          </a:avLst>
        </a:prstGeom>
        <a:solidFill>
          <a:schemeClr val="accent1">
            <a:alpha val="90000"/>
            <a:hueOff val="0"/>
            <a:satOff val="0"/>
            <a:lumOff val="0"/>
            <a:alphaOff val="-11429"/>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latin typeface="微软雅黑" panose="020B0503020204020204" pitchFamily="34" charset="-122"/>
            </a:rPr>
            <a:t>Visual FoxPro</a:t>
          </a:r>
          <a:endParaRPr lang="en-US" sz="1600" b="1" kern="1200" dirty="0">
            <a:solidFill>
              <a:schemeClr val="tx1"/>
            </a:solidFill>
            <a:latin typeface="微软雅黑" panose="020B0503020204020204" pitchFamily="34" charset="-122"/>
          </a:endParaRPr>
        </a:p>
      </dsp:txBody>
      <dsp:txXfrm rot="-5400000">
        <a:off x="3037165" y="1248651"/>
        <a:ext cx="744259" cy="855469"/>
      </dsp:txXfrm>
    </dsp:sp>
    <dsp:sp modelId="{EA579324-58D2-4A40-8D3E-2CD0E702D2F9}">
      <dsp:nvSpPr>
        <dsp:cNvPr id="0" name=""/>
        <dsp:cNvSpPr/>
      </dsp:nvSpPr>
      <dsp:spPr>
        <a:xfrm>
          <a:off x="1481691" y="1303541"/>
          <a:ext cx="1342238" cy="745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r" defTabSz="711200">
            <a:lnSpc>
              <a:spcPct val="90000"/>
            </a:lnSpc>
            <a:spcBef>
              <a:spcPct val="0"/>
            </a:spcBef>
            <a:spcAft>
              <a:spcPct val="35000"/>
            </a:spcAft>
          </a:pPr>
          <a:r>
            <a:rPr lang="en-US" sz="1600" b="1" kern="1200" dirty="0" smtClean="0">
              <a:solidFill>
                <a:schemeClr val="tx1"/>
              </a:solidFill>
              <a:latin typeface="微软雅黑" panose="020B0503020204020204" pitchFamily="34" charset="-122"/>
            </a:rPr>
            <a:t>PowerBuilder</a:t>
          </a:r>
          <a:endParaRPr lang="en-US" sz="1600" b="1" kern="1200" dirty="0">
            <a:solidFill>
              <a:schemeClr val="tx1"/>
            </a:solidFill>
            <a:latin typeface="微软雅黑" panose="020B0503020204020204" pitchFamily="34" charset="-122"/>
          </a:endParaRPr>
        </a:p>
      </dsp:txBody>
      <dsp:txXfrm>
        <a:off x="1481691" y="1303541"/>
        <a:ext cx="1342238" cy="745688"/>
      </dsp:txXfrm>
    </dsp:sp>
    <dsp:sp modelId="{2E513892-59AB-40A7-BD1A-BCCEA3A3323E}">
      <dsp:nvSpPr>
        <dsp:cNvPr id="0" name=""/>
        <dsp:cNvSpPr/>
      </dsp:nvSpPr>
      <dsp:spPr>
        <a:xfrm rot="5400000">
          <a:off x="3955636" y="1135762"/>
          <a:ext cx="1242813" cy="1081247"/>
        </a:xfrm>
        <a:prstGeom prst="hexagon">
          <a:avLst>
            <a:gd name="adj" fmla="val 25000"/>
            <a:gd name="vf" fmla="val 115470"/>
          </a:avLst>
        </a:prstGeom>
        <a:solidFill>
          <a:schemeClr val="accent1">
            <a:alpha val="90000"/>
            <a:hueOff val="0"/>
            <a:satOff val="0"/>
            <a:lumOff val="0"/>
            <a:alphaOff val="-1714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1" kern="1200">
            <a:solidFill>
              <a:schemeClr val="tx1"/>
            </a:solidFill>
            <a:latin typeface="+mn-lt"/>
          </a:endParaRPr>
        </a:p>
      </dsp:txBody>
      <dsp:txXfrm rot="-5400000">
        <a:off x="4204913" y="1248651"/>
        <a:ext cx="744259" cy="855469"/>
      </dsp:txXfrm>
    </dsp:sp>
    <dsp:sp modelId="{7D9A0742-06F6-4E80-8231-7716B81FECF6}">
      <dsp:nvSpPr>
        <dsp:cNvPr id="0" name=""/>
        <dsp:cNvSpPr/>
      </dsp:nvSpPr>
      <dsp:spPr>
        <a:xfrm rot="5400000">
          <a:off x="3373999" y="2190662"/>
          <a:ext cx="1242813" cy="1081247"/>
        </a:xfrm>
        <a:prstGeom prst="hexagon">
          <a:avLst>
            <a:gd name="adj" fmla="val 25000"/>
            <a:gd name="vf" fmla="val 115470"/>
          </a:avLst>
        </a:prstGeom>
        <a:solidFill>
          <a:schemeClr val="accent1">
            <a:alpha val="90000"/>
            <a:hueOff val="0"/>
            <a:satOff val="0"/>
            <a:lumOff val="0"/>
            <a:alphaOff val="-2285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latin typeface="微软雅黑" panose="020B0503020204020204" pitchFamily="34" charset="-122"/>
            </a:rPr>
            <a:t>Java</a:t>
          </a:r>
          <a:endParaRPr lang="en-US" sz="1600" b="1" kern="1200" dirty="0">
            <a:solidFill>
              <a:schemeClr val="tx1"/>
            </a:solidFill>
            <a:latin typeface="微软雅黑" panose="020B0503020204020204" pitchFamily="34" charset="-122"/>
          </a:endParaRPr>
        </a:p>
      </dsp:txBody>
      <dsp:txXfrm rot="-5400000">
        <a:off x="3623276" y="2303551"/>
        <a:ext cx="744259" cy="855469"/>
      </dsp:txXfrm>
    </dsp:sp>
    <dsp:sp modelId="{988CC2A1-DBFB-4A41-A453-4E9086C7467A}">
      <dsp:nvSpPr>
        <dsp:cNvPr id="0" name=""/>
        <dsp:cNvSpPr/>
      </dsp:nvSpPr>
      <dsp:spPr>
        <a:xfrm>
          <a:off x="4568840" y="2358441"/>
          <a:ext cx="1386979" cy="745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tx1"/>
              </a:solidFill>
              <a:latin typeface="微软雅黑" panose="020B0503020204020204" pitchFamily="34" charset="-122"/>
            </a:rPr>
            <a:t>ODBC&amp;JDBC</a:t>
          </a:r>
          <a:endParaRPr lang="en-US" sz="1600" b="1" kern="1200" dirty="0">
            <a:solidFill>
              <a:schemeClr val="tx1"/>
            </a:solidFill>
            <a:latin typeface="微软雅黑" panose="020B0503020204020204" pitchFamily="34" charset="-122"/>
          </a:endParaRPr>
        </a:p>
      </dsp:txBody>
      <dsp:txXfrm>
        <a:off x="4568840" y="2358441"/>
        <a:ext cx="1386979" cy="745688"/>
      </dsp:txXfrm>
    </dsp:sp>
    <dsp:sp modelId="{6A0FABA4-F519-43FF-B787-54B379DAA678}">
      <dsp:nvSpPr>
        <dsp:cNvPr id="0" name=""/>
        <dsp:cNvSpPr/>
      </dsp:nvSpPr>
      <dsp:spPr>
        <a:xfrm rot="5400000">
          <a:off x="2206252" y="2190662"/>
          <a:ext cx="1242813" cy="1081247"/>
        </a:xfrm>
        <a:prstGeom prst="hexagon">
          <a:avLst>
            <a:gd name="adj" fmla="val 25000"/>
            <a:gd name="vf" fmla="val 115470"/>
          </a:avLst>
        </a:prstGeom>
        <a:solidFill>
          <a:schemeClr val="accent1">
            <a:alpha val="90000"/>
            <a:hueOff val="0"/>
            <a:satOff val="0"/>
            <a:lumOff val="0"/>
            <a:alphaOff val="-2857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1" kern="1200">
            <a:solidFill>
              <a:schemeClr val="tx1"/>
            </a:solidFill>
            <a:latin typeface="+mn-lt"/>
          </a:endParaRPr>
        </a:p>
      </dsp:txBody>
      <dsp:txXfrm rot="-5400000">
        <a:off x="2455529" y="2303551"/>
        <a:ext cx="744259" cy="855469"/>
      </dsp:txXfrm>
    </dsp:sp>
    <dsp:sp modelId="{411D95B4-0E8A-4EE7-A899-B34588ACD72C}">
      <dsp:nvSpPr>
        <dsp:cNvPr id="0" name=""/>
        <dsp:cNvSpPr/>
      </dsp:nvSpPr>
      <dsp:spPr>
        <a:xfrm rot="5400000">
          <a:off x="2787888" y="3245562"/>
          <a:ext cx="1242813" cy="1081247"/>
        </a:xfrm>
        <a:prstGeom prst="hexagon">
          <a:avLst>
            <a:gd name="adj" fmla="val 25000"/>
            <a:gd name="vf" fmla="val 115470"/>
          </a:avLst>
        </a:prstGeom>
        <a:solidFill>
          <a:schemeClr val="accent1">
            <a:alpha val="90000"/>
            <a:hueOff val="0"/>
            <a:satOff val="0"/>
            <a:lumOff val="0"/>
            <a:alphaOff val="-3428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latin typeface="微软雅黑" panose="020B0503020204020204" pitchFamily="34" charset="-122"/>
            </a:rPr>
            <a:t>ADO</a:t>
          </a:r>
          <a:endParaRPr lang="en-US" sz="1600" b="1" kern="1200" dirty="0">
            <a:solidFill>
              <a:schemeClr val="tx1"/>
            </a:solidFill>
            <a:latin typeface="微软雅黑" panose="020B0503020204020204" pitchFamily="34" charset="-122"/>
          </a:endParaRPr>
        </a:p>
      </dsp:txBody>
      <dsp:txXfrm rot="-5400000">
        <a:off x="3037165" y="3358451"/>
        <a:ext cx="744259" cy="855469"/>
      </dsp:txXfrm>
    </dsp:sp>
    <dsp:sp modelId="{5F9FA2DC-1046-4419-BAA8-B6012B8D9589}">
      <dsp:nvSpPr>
        <dsp:cNvPr id="0" name=""/>
        <dsp:cNvSpPr/>
      </dsp:nvSpPr>
      <dsp:spPr>
        <a:xfrm>
          <a:off x="1481691" y="3413342"/>
          <a:ext cx="1342238" cy="745688"/>
        </a:xfrm>
        <a:prstGeom prst="rect">
          <a:avLst/>
        </a:prstGeom>
        <a:noFill/>
        <a:ln>
          <a:noFill/>
        </a:ln>
        <a:effectLst/>
      </dsp:spPr>
      <dsp:style>
        <a:lnRef idx="0">
          <a:scrgbClr r="0" g="0" b="0"/>
        </a:lnRef>
        <a:fillRef idx="0">
          <a:scrgbClr r="0" g="0" b="0"/>
        </a:fillRef>
        <a:effectRef idx="0">
          <a:scrgbClr r="0" g="0" b="0"/>
        </a:effectRef>
        <a:fontRef idx="minor"/>
      </dsp:style>
    </dsp:sp>
    <dsp:sp modelId="{70AAB267-1854-40BD-87D0-D7D0FE737EB6}">
      <dsp:nvSpPr>
        <dsp:cNvPr id="0" name=""/>
        <dsp:cNvSpPr/>
      </dsp:nvSpPr>
      <dsp:spPr>
        <a:xfrm rot="5400000">
          <a:off x="3955636" y="3245562"/>
          <a:ext cx="1242813" cy="1081247"/>
        </a:xfrm>
        <a:prstGeom prst="hexagon">
          <a:avLst>
            <a:gd name="adj" fmla="val 25000"/>
            <a:gd name="vf" fmla="val 1154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1" kern="1200">
            <a:solidFill>
              <a:schemeClr val="tx1"/>
            </a:solidFill>
            <a:latin typeface="+mn-lt"/>
          </a:endParaRPr>
        </a:p>
      </dsp:txBody>
      <dsp:txXfrm rot="-5400000">
        <a:off x="4204913" y="3358451"/>
        <a:ext cx="744259" cy="8554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6C555-59BA-47E2-8545-2981DB5EBE0B}">
      <dsp:nvSpPr>
        <dsp:cNvPr id="0" name=""/>
        <dsp:cNvSpPr/>
      </dsp:nvSpPr>
      <dsp:spPr>
        <a:xfrm>
          <a:off x="621068" y="0"/>
          <a:ext cx="3240360" cy="324036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F192C9-61D9-4B71-99C7-0345948EB69C}">
      <dsp:nvSpPr>
        <dsp:cNvPr id="0" name=""/>
        <dsp:cNvSpPr/>
      </dsp:nvSpPr>
      <dsp:spPr>
        <a:xfrm>
          <a:off x="2241249" y="325776"/>
          <a:ext cx="2106234" cy="7670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微软雅黑" panose="020B0503020204020204" pitchFamily="34" charset="-122"/>
              <a:ea typeface="微软雅黑" panose="020B0503020204020204" pitchFamily="34" charset="-122"/>
            </a:rPr>
            <a:t>用户界面表现层</a:t>
          </a:r>
          <a:endParaRPr lang="en-US" sz="2000" b="0" kern="1200" dirty="0">
            <a:latin typeface="微软雅黑" panose="020B0503020204020204" pitchFamily="34" charset="-122"/>
            <a:ea typeface="微软雅黑" panose="020B0503020204020204" pitchFamily="34" charset="-122"/>
          </a:endParaRPr>
        </a:p>
      </dsp:txBody>
      <dsp:txXfrm>
        <a:off x="2278693" y="363220"/>
        <a:ext cx="2031346" cy="692165"/>
      </dsp:txXfrm>
    </dsp:sp>
    <dsp:sp modelId="{9DF0D85B-FB73-4D0B-BD01-A98AFEBD59B0}">
      <dsp:nvSpPr>
        <dsp:cNvPr id="0" name=""/>
        <dsp:cNvSpPr/>
      </dsp:nvSpPr>
      <dsp:spPr>
        <a:xfrm>
          <a:off x="2241249" y="1188712"/>
          <a:ext cx="2106234" cy="7670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微软雅黑" panose="020B0503020204020204" pitchFamily="34" charset="-122"/>
              <a:ea typeface="微软雅黑" panose="020B0503020204020204" pitchFamily="34" charset="-122"/>
            </a:rPr>
            <a:t>业务逻辑层</a:t>
          </a:r>
          <a:endParaRPr lang="en-US" sz="2000" b="0" kern="1200" dirty="0">
            <a:latin typeface="微软雅黑" panose="020B0503020204020204" pitchFamily="34" charset="-122"/>
            <a:ea typeface="微软雅黑" panose="020B0503020204020204" pitchFamily="34" charset="-122"/>
          </a:endParaRPr>
        </a:p>
      </dsp:txBody>
      <dsp:txXfrm>
        <a:off x="2278693" y="1226156"/>
        <a:ext cx="2031346" cy="692165"/>
      </dsp:txXfrm>
    </dsp:sp>
    <dsp:sp modelId="{1B9767FF-D86A-4EEB-B15E-AAD20CA48A77}">
      <dsp:nvSpPr>
        <dsp:cNvPr id="0" name=""/>
        <dsp:cNvSpPr/>
      </dsp:nvSpPr>
      <dsp:spPr>
        <a:xfrm>
          <a:off x="2241249" y="2051647"/>
          <a:ext cx="2106234" cy="7670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微软雅黑" panose="020B0503020204020204" pitchFamily="34" charset="-122"/>
              <a:ea typeface="微软雅黑" panose="020B0503020204020204" pitchFamily="34" charset="-122"/>
            </a:rPr>
            <a:t>数据访问层</a:t>
          </a:r>
          <a:endParaRPr lang="en-US" sz="2000" b="0" kern="1200" dirty="0">
            <a:latin typeface="微软雅黑" panose="020B0503020204020204" pitchFamily="34" charset="-122"/>
            <a:ea typeface="微软雅黑" panose="020B0503020204020204" pitchFamily="34" charset="-122"/>
          </a:endParaRPr>
        </a:p>
      </dsp:txBody>
      <dsp:txXfrm>
        <a:off x="2278693" y="2089091"/>
        <a:ext cx="2031346" cy="6921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B66BD-E6A1-4DC0-84CE-AE9A9AB93FC3}">
      <dsp:nvSpPr>
        <dsp:cNvPr id="0" name=""/>
        <dsp:cNvSpPr/>
      </dsp:nvSpPr>
      <dsp:spPr>
        <a:xfrm>
          <a:off x="0" y="0"/>
          <a:ext cx="8426562" cy="273630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让软件开发像机械制造工业一样，可以用各种标准和非标准的零件来进行组装。</a:t>
          </a:r>
          <a:endParaRPr lang="en-US" sz="2000" kern="1200" dirty="0">
            <a:latin typeface="微软雅黑" panose="020B0503020204020204" pitchFamily="34" charset="-122"/>
            <a:ea typeface="微软雅黑" panose="020B0503020204020204" pitchFamily="34" charset="-122"/>
          </a:endParaRPr>
        </a:p>
      </dsp:txBody>
      <dsp:txXfrm>
        <a:off x="1958942" y="0"/>
        <a:ext cx="6467619" cy="2736304"/>
      </dsp:txXfrm>
    </dsp:sp>
    <dsp:sp modelId="{686A5088-1970-42F3-90D6-5C7699341992}">
      <dsp:nvSpPr>
        <dsp:cNvPr id="0" name=""/>
        <dsp:cNvSpPr/>
      </dsp:nvSpPr>
      <dsp:spPr>
        <a:xfrm>
          <a:off x="273630" y="273630"/>
          <a:ext cx="1685312" cy="218904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5000" r="-35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1/layout/TabList#1">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651"/>
          </a:xfrm>
          <a:prstGeom prst="rect">
            <a:avLst/>
          </a:prstGeom>
        </p:spPr>
        <p:txBody>
          <a:bodyPr vert="horz" lIns="99057" tIns="49528" rIns="99057" bIns="49528" rtlCol="0"/>
          <a:lstStyle>
            <a:lvl1pPr algn="l">
              <a:defRPr sz="1300"/>
            </a:lvl1pPr>
          </a:lstStyle>
          <a:p>
            <a:endParaRPr lang="en-GB" dirty="0">
              <a:latin typeface="HP Simplified"/>
              <a:cs typeface="HP Simplified"/>
            </a:endParaRPr>
          </a:p>
        </p:txBody>
      </p:sp>
      <p:sp>
        <p:nvSpPr>
          <p:cNvPr id="3" name="Date Placeholder 2"/>
          <p:cNvSpPr>
            <a:spLocks noGrp="1"/>
          </p:cNvSpPr>
          <p:nvPr>
            <p:ph type="dt" sz="quarter" idx="1"/>
          </p:nvPr>
        </p:nvSpPr>
        <p:spPr>
          <a:xfrm>
            <a:off x="4023092" y="0"/>
            <a:ext cx="3077739" cy="511651"/>
          </a:xfrm>
          <a:prstGeom prst="rect">
            <a:avLst/>
          </a:prstGeom>
        </p:spPr>
        <p:txBody>
          <a:bodyPr vert="horz" lIns="99057" tIns="49528" rIns="99057" bIns="49528" rtlCol="0"/>
          <a:lstStyle>
            <a:lvl1pPr algn="r">
              <a:defRPr sz="1300"/>
            </a:lvl1pPr>
          </a:lstStyle>
          <a:p>
            <a:fld id="{AA678B55-319B-2D4F-AE49-6C1B6E1A4DDA}" type="datetimeFigureOut">
              <a:rPr lang="en-US" smtClean="0">
                <a:latin typeface="HP Simplified"/>
                <a:cs typeface="HP Simplified"/>
              </a:rPr>
              <a:pPr/>
              <a:t>2/16/2017</a:t>
            </a:fld>
            <a:endParaRPr lang="en-GB" dirty="0">
              <a:latin typeface="HP Simplified"/>
              <a:cs typeface="HP Simplified"/>
            </a:endParaRPr>
          </a:p>
        </p:txBody>
      </p:sp>
      <p:sp>
        <p:nvSpPr>
          <p:cNvPr id="4" name="Footer Placeholder 3"/>
          <p:cNvSpPr>
            <a:spLocks noGrp="1"/>
          </p:cNvSpPr>
          <p:nvPr>
            <p:ph type="ftr" sz="quarter" idx="2"/>
          </p:nvPr>
        </p:nvSpPr>
        <p:spPr>
          <a:xfrm>
            <a:off x="0" y="9719598"/>
            <a:ext cx="3077739" cy="511651"/>
          </a:xfrm>
          <a:prstGeom prst="rect">
            <a:avLst/>
          </a:prstGeom>
        </p:spPr>
        <p:txBody>
          <a:bodyPr vert="horz" lIns="99057" tIns="49528" rIns="99057" bIns="49528" rtlCol="0" anchor="b"/>
          <a:lstStyle>
            <a:lvl1pPr algn="l">
              <a:defRPr sz="1300"/>
            </a:lvl1pPr>
          </a:lstStyle>
          <a:p>
            <a:endParaRPr lang="en-GB" dirty="0">
              <a:latin typeface="HP Simplified"/>
              <a:cs typeface="HP Simplified"/>
            </a:endParaRPr>
          </a:p>
        </p:txBody>
      </p:sp>
      <p:sp>
        <p:nvSpPr>
          <p:cNvPr id="5" name="Slide Number Placeholder 4"/>
          <p:cNvSpPr>
            <a:spLocks noGrp="1"/>
          </p:cNvSpPr>
          <p:nvPr>
            <p:ph type="sldNum" sz="quarter" idx="3"/>
          </p:nvPr>
        </p:nvSpPr>
        <p:spPr>
          <a:xfrm>
            <a:off x="4023092" y="9719598"/>
            <a:ext cx="3077739" cy="511651"/>
          </a:xfrm>
          <a:prstGeom prst="rect">
            <a:avLst/>
          </a:prstGeom>
        </p:spPr>
        <p:txBody>
          <a:bodyPr vert="horz" lIns="99057" tIns="49528" rIns="99057" bIns="49528" rtlCol="0" anchor="b"/>
          <a:lstStyle>
            <a:lvl1pPr algn="r">
              <a:defRPr sz="1300"/>
            </a:lvl1pPr>
          </a:lstStyle>
          <a:p>
            <a:fld id="{91B27340-60F0-7D46-BC5B-91B08A318A82}" type="slidenum">
              <a:rPr lang="en-GB" smtClean="0">
                <a:latin typeface="HP Simplified"/>
                <a:cs typeface="HP Simplified"/>
              </a:rPr>
              <a:pPr/>
              <a:t>‹#›</a:t>
            </a:fld>
            <a:endParaRPr lang="en-GB" dirty="0">
              <a:latin typeface="HP Simplified"/>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651"/>
          </a:xfrm>
          <a:prstGeom prst="rect">
            <a:avLst/>
          </a:prstGeom>
        </p:spPr>
        <p:txBody>
          <a:bodyPr vert="horz" lIns="99057" tIns="49528" rIns="99057" bIns="49528" rtlCol="0"/>
          <a:lstStyle>
            <a:lvl1pPr algn="l">
              <a:defRPr sz="1300">
                <a:latin typeface="HP Simplified"/>
                <a:cs typeface="HP Simplified"/>
              </a:defRPr>
            </a:lvl1pPr>
          </a:lstStyle>
          <a:p>
            <a:endParaRPr lang="en-GB" dirty="0"/>
          </a:p>
        </p:txBody>
      </p:sp>
      <p:sp>
        <p:nvSpPr>
          <p:cNvPr id="3" name="Date Placeholder 2"/>
          <p:cNvSpPr>
            <a:spLocks noGrp="1"/>
          </p:cNvSpPr>
          <p:nvPr>
            <p:ph type="dt" idx="1"/>
          </p:nvPr>
        </p:nvSpPr>
        <p:spPr>
          <a:xfrm>
            <a:off x="4023092" y="0"/>
            <a:ext cx="3077739" cy="511651"/>
          </a:xfrm>
          <a:prstGeom prst="rect">
            <a:avLst/>
          </a:prstGeom>
        </p:spPr>
        <p:txBody>
          <a:bodyPr vert="horz" lIns="99057" tIns="49528" rIns="99057" bIns="49528" rtlCol="0"/>
          <a:lstStyle>
            <a:lvl1pPr algn="r">
              <a:defRPr sz="1300">
                <a:latin typeface="HP Simplified"/>
                <a:cs typeface="HP Simplified"/>
              </a:defRPr>
            </a:lvl1pPr>
          </a:lstStyle>
          <a:p>
            <a:fld id="{2D9CAF8C-0805-8440-B43D-DCCAAA4D80CE}" type="datetimeFigureOut">
              <a:rPr lang="en-US" smtClean="0"/>
              <a:pPr/>
              <a:t>2/16/2017</a:t>
            </a:fld>
            <a:endParaRPr lang="en-GB" dirty="0"/>
          </a:p>
        </p:txBody>
      </p:sp>
      <p:sp>
        <p:nvSpPr>
          <p:cNvPr id="4" name="Slide Image Placeholder 3"/>
          <p:cNvSpPr>
            <a:spLocks noGrp="1" noRot="1" noChangeAspect="1"/>
          </p:cNvSpPr>
          <p:nvPr>
            <p:ph type="sldImg" idx="2"/>
          </p:nvPr>
        </p:nvSpPr>
        <p:spPr>
          <a:xfrm>
            <a:off x="992188" y="766763"/>
            <a:ext cx="5118100" cy="3838575"/>
          </a:xfrm>
          <a:prstGeom prst="rect">
            <a:avLst/>
          </a:prstGeom>
          <a:noFill/>
          <a:ln w="12700">
            <a:solidFill>
              <a:prstClr val="black"/>
            </a:solidFill>
          </a:ln>
        </p:spPr>
        <p:txBody>
          <a:bodyPr vert="horz" lIns="99057" tIns="49528" rIns="99057" bIns="49528" rtlCol="0" anchor="ctr"/>
          <a:lstStyle/>
          <a:p>
            <a:endParaRPr lang="en-GB" dirty="0"/>
          </a:p>
        </p:txBody>
      </p:sp>
      <p:sp>
        <p:nvSpPr>
          <p:cNvPr id="5" name="Notes Placeholder 4"/>
          <p:cNvSpPr>
            <a:spLocks noGrp="1"/>
          </p:cNvSpPr>
          <p:nvPr>
            <p:ph type="body" sz="quarter" idx="3"/>
          </p:nvPr>
        </p:nvSpPr>
        <p:spPr>
          <a:xfrm>
            <a:off x="710248" y="4860687"/>
            <a:ext cx="5681980" cy="4604861"/>
          </a:xfrm>
          <a:prstGeom prst="rect">
            <a:avLst/>
          </a:prstGeom>
        </p:spPr>
        <p:txBody>
          <a:bodyPr vert="horz" lIns="99057" tIns="49528" rIns="99057" bIns="49528"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9719598"/>
            <a:ext cx="3077739" cy="511651"/>
          </a:xfrm>
          <a:prstGeom prst="rect">
            <a:avLst/>
          </a:prstGeom>
        </p:spPr>
        <p:txBody>
          <a:bodyPr vert="horz" lIns="99057" tIns="49528" rIns="99057" bIns="49528" rtlCol="0" anchor="b"/>
          <a:lstStyle>
            <a:lvl1pPr algn="l">
              <a:defRPr sz="1300">
                <a:latin typeface="HP Simplified"/>
                <a:cs typeface="HP Simplified"/>
              </a:defRPr>
            </a:lvl1pPr>
          </a:lstStyle>
          <a:p>
            <a:endParaRPr lang="en-GB" dirty="0"/>
          </a:p>
        </p:txBody>
      </p:sp>
      <p:sp>
        <p:nvSpPr>
          <p:cNvPr id="7" name="Slide Number Placeholder 6"/>
          <p:cNvSpPr>
            <a:spLocks noGrp="1"/>
          </p:cNvSpPr>
          <p:nvPr>
            <p:ph type="sldNum" sz="quarter" idx="5"/>
          </p:nvPr>
        </p:nvSpPr>
        <p:spPr>
          <a:xfrm>
            <a:off x="4023092" y="9719598"/>
            <a:ext cx="3077739" cy="511651"/>
          </a:xfrm>
          <a:prstGeom prst="rect">
            <a:avLst/>
          </a:prstGeom>
        </p:spPr>
        <p:txBody>
          <a:bodyPr vert="horz" lIns="99057" tIns="49528" rIns="99057" bIns="49528" rtlCol="0" anchor="b"/>
          <a:lstStyle>
            <a:lvl1pPr algn="r">
              <a:defRPr sz="1300">
                <a:latin typeface="HP Simplified"/>
                <a:cs typeface="HP Simplified"/>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P Simplified"/>
        <a:ea typeface="+mn-ea"/>
        <a:cs typeface="HP Simplified"/>
      </a:defRPr>
    </a:lvl1pPr>
    <a:lvl2pPr marL="457200" algn="l" defTabSz="457200" rtl="0" eaLnBrk="1" latinLnBrk="0" hangingPunct="1">
      <a:defRPr sz="1200" kern="1200">
        <a:solidFill>
          <a:schemeClr val="tx1"/>
        </a:solidFill>
        <a:latin typeface="HP Simplified"/>
        <a:ea typeface="+mn-ea"/>
        <a:cs typeface="HP Simplified"/>
      </a:defRPr>
    </a:lvl2pPr>
    <a:lvl3pPr marL="914400" algn="l" defTabSz="457200" rtl="0" eaLnBrk="1" latinLnBrk="0" hangingPunct="1">
      <a:defRPr sz="1200" kern="1200">
        <a:solidFill>
          <a:schemeClr val="tx1"/>
        </a:solidFill>
        <a:latin typeface="HP Simplified"/>
        <a:ea typeface="+mn-ea"/>
        <a:cs typeface="HP Simplified"/>
      </a:defRPr>
    </a:lvl3pPr>
    <a:lvl4pPr marL="1371600" algn="l" defTabSz="457200" rtl="0" eaLnBrk="1" latinLnBrk="0" hangingPunct="1">
      <a:defRPr sz="1200" kern="1200">
        <a:solidFill>
          <a:schemeClr val="tx1"/>
        </a:solidFill>
        <a:latin typeface="HP Simplified"/>
        <a:ea typeface="+mn-ea"/>
        <a:cs typeface="HP Simplified"/>
      </a:defRPr>
    </a:lvl4pPr>
    <a:lvl5pPr marL="1828800" algn="l" defTabSz="457200" rtl="0" eaLnBrk="1" latinLnBrk="0" hangingPunct="1">
      <a:defRPr sz="1200" kern="1200">
        <a:solidFill>
          <a:schemeClr val="tx1"/>
        </a:solidFill>
        <a:latin typeface="HP Simplified"/>
        <a:ea typeface="+mn-ea"/>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A853E8-D85F-5D49-95D2-E1D96ABFE2B9}" type="slidenum">
              <a:rPr lang="en-GB" smtClean="0"/>
              <a:pPr/>
              <a:t>2</a:t>
            </a:fld>
            <a:endParaRPr lang="en-GB" dirty="0"/>
          </a:p>
        </p:txBody>
      </p:sp>
    </p:spTree>
    <p:extLst>
      <p:ext uri="{BB962C8B-B14F-4D97-AF65-F5344CB8AC3E}">
        <p14:creationId xmlns:p14="http://schemas.microsoft.com/office/powerpoint/2010/main" val="318115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14</a:t>
            </a:fld>
            <a:endParaRPr lang="en-GB" dirty="0"/>
          </a:p>
        </p:txBody>
      </p:sp>
    </p:spTree>
    <p:extLst>
      <p:ext uri="{BB962C8B-B14F-4D97-AF65-F5344CB8AC3E}">
        <p14:creationId xmlns:p14="http://schemas.microsoft.com/office/powerpoint/2010/main" val="2054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Tree>
    <p:extLst>
      <p:ext uri="{BB962C8B-B14F-4D97-AF65-F5344CB8AC3E}">
        <p14:creationId xmlns:p14="http://schemas.microsoft.com/office/powerpoint/2010/main" val="1072919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Tree>
    <p:extLst>
      <p:ext uri="{BB962C8B-B14F-4D97-AF65-F5344CB8AC3E}">
        <p14:creationId xmlns:p14="http://schemas.microsoft.com/office/powerpoint/2010/main" val="2378072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Tree>
    <p:extLst>
      <p:ext uri="{BB962C8B-B14F-4D97-AF65-F5344CB8AC3E}">
        <p14:creationId xmlns:p14="http://schemas.microsoft.com/office/powerpoint/2010/main" val="4065796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18</a:t>
            </a:fld>
            <a:endParaRPr lang="en-GB" dirty="0"/>
          </a:p>
        </p:txBody>
      </p:sp>
    </p:spTree>
    <p:extLst>
      <p:ext uri="{BB962C8B-B14F-4D97-AF65-F5344CB8AC3E}">
        <p14:creationId xmlns:p14="http://schemas.microsoft.com/office/powerpoint/2010/main" val="3255355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300" dirty="0"/>
              <a:t>面向过程是一种以事件为中心的编程思想。</a:t>
            </a:r>
          </a:p>
          <a:p>
            <a:r>
              <a:rPr lang="zh-CN" altLang="en-US" sz="1300" dirty="0"/>
              <a:t>就是分析出解决问题所需要的步骤，</a:t>
            </a:r>
          </a:p>
          <a:p>
            <a:r>
              <a:rPr lang="zh-CN" altLang="en-US" sz="1300" dirty="0"/>
              <a:t>然后用函数把这些步骤一步一步实现，</a:t>
            </a:r>
          </a:p>
          <a:p>
            <a:r>
              <a:rPr lang="zh-CN" altLang="en-US" sz="1300" dirty="0"/>
              <a:t>使用的时候一个一个依次调用就可以了。</a:t>
            </a:r>
            <a:endParaRPr lang="en-US" altLang="zh-CN" sz="1300" dirty="0"/>
          </a:p>
          <a:p>
            <a:r>
              <a:rPr lang="zh-CN" altLang="en-US" sz="1300" dirty="0"/>
              <a:t>“面向过程”</a:t>
            </a:r>
            <a:endParaRPr lang="en-US" altLang="zh-CN" sz="1300" dirty="0"/>
          </a:p>
          <a:p>
            <a:r>
              <a:rPr lang="zh-CN" altLang="en-US" sz="1300" dirty="0"/>
              <a:t>就是汽车启动是一个事件，汽车到站是另一个事件。在编程序的时候我们关心的是某一个事件。而不是</a:t>
            </a:r>
          </a:p>
          <a:p>
            <a:r>
              <a:rPr lang="zh-CN" altLang="en-US" sz="1300" dirty="0"/>
              <a:t>汽车本身。我们分别对启动和到站编写程序。类似的还有修理等等。</a:t>
            </a:r>
          </a:p>
          <a:p>
            <a:endParaRPr lang="zh-CN" altLang="en-US" sz="1300" dirty="0"/>
          </a:p>
          <a:p>
            <a:r>
              <a:rPr lang="zh-CN" altLang="en-US" sz="1300" dirty="0"/>
              <a:t>面向对象是一种以事物为中心的编程思想。 属性 行为：就是过程</a:t>
            </a:r>
            <a:endParaRPr lang="en-US" altLang="zh-CN" sz="1300" dirty="0"/>
          </a:p>
          <a:p>
            <a:endParaRPr lang="en-US" altLang="zh-CN" sz="1300" dirty="0"/>
          </a:p>
          <a:p>
            <a:r>
              <a:rPr lang="zh-CN" altLang="en-US" sz="1300" dirty="0"/>
              <a:t>就是算面向对象的方法也是含有面向过程的思想</a:t>
            </a:r>
          </a:p>
          <a:p>
            <a:r>
              <a:rPr lang="en-US" altLang="zh-CN" sz="1300" dirty="0"/>
              <a:t>.</a:t>
            </a:r>
          </a:p>
          <a:p>
            <a:r>
              <a:rPr lang="zh-CN" altLang="en-US" sz="1300" dirty="0"/>
              <a:t>可以说面向过程是一种基础的方法</a:t>
            </a:r>
            <a:r>
              <a:rPr lang="en-US" altLang="zh-CN" sz="1300" dirty="0"/>
              <a:t>.</a:t>
            </a:r>
            <a:r>
              <a:rPr lang="zh-CN" altLang="en-US" sz="1300" dirty="0"/>
              <a:t>它考虑的是实际的实现</a:t>
            </a:r>
            <a:r>
              <a:rPr lang="en-US" altLang="zh-CN" sz="1300" dirty="0"/>
              <a:t>.</a:t>
            </a:r>
          </a:p>
          <a:p>
            <a:r>
              <a:rPr lang="zh-CN" altLang="en-US" sz="1300" dirty="0"/>
              <a:t> 当程序规模不是很大时，面向过程的方法还会体现出一种优势</a:t>
            </a:r>
            <a:r>
              <a:rPr lang="en-US" altLang="zh-CN" sz="1300" dirty="0"/>
              <a:t>,</a:t>
            </a:r>
            <a:r>
              <a:rPr lang="zh-CN" altLang="en-US" sz="1300" dirty="0"/>
              <a:t>因为程序的流程很清楚</a:t>
            </a:r>
            <a:r>
              <a:rPr lang="en-US" altLang="zh-CN" sz="1300" dirty="0"/>
              <a:t>,</a:t>
            </a:r>
            <a:r>
              <a:rPr lang="zh-CN" altLang="en-US" sz="1300" dirty="0"/>
              <a:t>按着模块与函数的方法可以很好的组织</a:t>
            </a:r>
          </a:p>
          <a:p>
            <a:r>
              <a:rPr lang="en-US" altLang="zh-CN" sz="1300" dirty="0"/>
              <a:t>.</a:t>
            </a:r>
          </a:p>
          <a:p>
            <a:r>
              <a:rPr lang="zh-CN" altLang="en-US" dirty="0" smtClean="0"/>
              <a:t/>
            </a:r>
            <a:br>
              <a:rPr lang="zh-CN" altLang="en-US" dirty="0" smtClean="0"/>
            </a:br>
            <a:endParaRPr lang="zh-CN" altLang="en-US" sz="1300" dirty="0"/>
          </a:p>
          <a:p>
            <a:r>
              <a:rPr lang="zh-CN" altLang="en-US" dirty="0" smtClean="0"/>
              <a:t/>
            </a:r>
            <a:br>
              <a:rPr lang="zh-CN" altLang="en-US" dirty="0" smtClean="0"/>
            </a:br>
            <a:r>
              <a:rPr lang="zh-CN" altLang="en-US" dirty="0" smtClean="0"/>
              <a:t/>
            </a:r>
            <a:br>
              <a:rPr lang="zh-CN" altLang="en-US" dirty="0" smtClean="0"/>
            </a:br>
            <a:endParaRPr lang="zh-CN" altLang="en-US" sz="1300" dirty="0"/>
          </a:p>
          <a:p>
            <a:r>
              <a:rPr lang="zh-CN" altLang="en-US" dirty="0" smtClean="0"/>
              <a:t/>
            </a:r>
            <a:br>
              <a:rPr lang="zh-CN" altLang="en-US" dirty="0" smtClean="0"/>
            </a:br>
            <a:endParaRPr lang="zh-CN" altLang="en-US" sz="1300"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19</a:t>
            </a:fld>
            <a:endParaRPr lang="en-GB" dirty="0"/>
          </a:p>
        </p:txBody>
      </p:sp>
    </p:spTree>
    <p:extLst>
      <p:ext uri="{BB962C8B-B14F-4D97-AF65-F5344CB8AC3E}">
        <p14:creationId xmlns:p14="http://schemas.microsoft.com/office/powerpoint/2010/main" val="3243865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300"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20</a:t>
            </a:fld>
            <a:endParaRPr lang="en-GB" dirty="0"/>
          </a:p>
        </p:txBody>
      </p:sp>
    </p:spTree>
    <p:extLst>
      <p:ext uri="{BB962C8B-B14F-4D97-AF65-F5344CB8AC3E}">
        <p14:creationId xmlns:p14="http://schemas.microsoft.com/office/powerpoint/2010/main" val="1422145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495285">
              <a:defRPr/>
            </a:pPr>
            <a:r>
              <a:rPr lang="zh-CN" altLang="en-US" sz="1900" dirty="0">
                <a:latin typeface="微软雅黑" panose="020B0503020204020204" pitchFamily="34" charset="-122"/>
                <a:ea typeface="微软雅黑" panose="020B0503020204020204" pitchFamily="34" charset="-122"/>
              </a:rPr>
              <a:t>瀑布模型核心思想是按工序将问题化简，将功能的实现与设计分开，便于分工协作，即采用结构化的分析与设计方法将逻辑实现与物理实现分开。将软件生命周期划分为制定计划、需求分析、软件设计、程序编写、软件测试和运行维护等六个基本活动，并且规定了它们自上而下、相互衔接的固定次序，如同瀑布流水，逐级下落。</a:t>
            </a:r>
            <a:endParaRPr lang="en-US" altLang="zh-CN" sz="1900" dirty="0">
              <a:latin typeface="微软雅黑" panose="020B0503020204020204" pitchFamily="34" charset="-122"/>
              <a:ea typeface="微软雅黑" panose="020B0503020204020204" pitchFamily="34" charset="-122"/>
            </a:endParaRPr>
          </a:p>
          <a:p>
            <a:endParaRPr lang="zh-CN" altLang="en-US" sz="1300"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Tree>
    <p:extLst>
      <p:ext uri="{BB962C8B-B14F-4D97-AF65-F5344CB8AC3E}">
        <p14:creationId xmlns:p14="http://schemas.microsoft.com/office/powerpoint/2010/main" val="2240249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300"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Tree>
    <p:extLst>
      <p:ext uri="{BB962C8B-B14F-4D97-AF65-F5344CB8AC3E}">
        <p14:creationId xmlns:p14="http://schemas.microsoft.com/office/powerpoint/2010/main" val="2727457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V</a:t>
            </a:r>
            <a:r>
              <a:rPr lang="zh-CN" altLang="en-US" sz="1300" dirty="0"/>
              <a:t>模型左侧就是瀑布模型</a:t>
            </a:r>
            <a:endParaRPr lang="en-US" sz="1300" dirty="0"/>
          </a:p>
          <a:p>
            <a:r>
              <a:rPr lang="en-US" sz="1300" dirty="0"/>
              <a:t>V</a:t>
            </a:r>
            <a:r>
              <a:rPr lang="zh-CN" altLang="en-US" sz="1300" dirty="0"/>
              <a:t>模型的关键点：测试用例的书写时机</a:t>
            </a:r>
            <a:endParaRPr lang="en-US" sz="1300" dirty="0"/>
          </a:p>
          <a:p>
            <a:endParaRPr lang="zh-CN" altLang="en-US" sz="1300"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23</a:t>
            </a:fld>
            <a:endParaRPr lang="en-GB" dirty="0"/>
          </a:p>
        </p:txBody>
      </p:sp>
    </p:spTree>
    <p:extLst>
      <p:ext uri="{BB962C8B-B14F-4D97-AF65-F5344CB8AC3E}">
        <p14:creationId xmlns:p14="http://schemas.microsoft.com/office/powerpoint/2010/main" val="1468802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让学生自己定义软件是什么？怎么定义！！！！！</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22A853E8-D85F-5D49-95D2-E1D96ABFE2B9}" type="slidenum">
              <a:rPr lang="en-GB" smtClean="0"/>
              <a:pPr/>
              <a:t>4</a:t>
            </a:fld>
            <a:endParaRPr lang="en-GB" dirty="0"/>
          </a:p>
        </p:txBody>
      </p:sp>
    </p:spTree>
    <p:extLst>
      <p:ext uri="{BB962C8B-B14F-4D97-AF65-F5344CB8AC3E}">
        <p14:creationId xmlns:p14="http://schemas.microsoft.com/office/powerpoint/2010/main" val="3095490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495285">
              <a:defRPr/>
            </a:pPr>
            <a:r>
              <a:rPr lang="zh-CN" altLang="en-US" sz="1300" dirty="0"/>
              <a:t>换言之，就是把一个大项目分为多个相互联系，但也可独立运行的小项目，并分别完成，在此过程中软件一直处于可使用状态。</a:t>
            </a:r>
            <a:endParaRPr lang="en-US" altLang="zh-CN" sz="1300" dirty="0">
              <a:latin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2A853E8-D85F-5D49-95D2-E1D96ABFE2B9}" type="slidenum">
              <a:rPr lang="en-GB" smtClean="0"/>
              <a:pPr/>
              <a:t>25</a:t>
            </a:fld>
            <a:endParaRPr lang="en-GB" dirty="0"/>
          </a:p>
        </p:txBody>
      </p:sp>
    </p:spTree>
    <p:extLst>
      <p:ext uri="{BB962C8B-B14F-4D97-AF65-F5344CB8AC3E}">
        <p14:creationId xmlns:p14="http://schemas.microsoft.com/office/powerpoint/2010/main" val="3318710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10000"/>
              </a:lnSpc>
              <a:spcBef>
                <a:spcPct val="30000"/>
              </a:spcBef>
            </a:pPr>
            <a:r>
              <a:rPr lang="zh-CN" altLang="en-US" sz="2600" b="1" dirty="0">
                <a:latin typeface="微软雅黑" panose="020B0503020204020204" pitchFamily="34" charset="-122"/>
              </a:rPr>
              <a:t>敏捷开发强调：</a:t>
            </a:r>
          </a:p>
          <a:p>
            <a:pPr lvl="2">
              <a:lnSpc>
                <a:spcPct val="110000"/>
              </a:lnSpc>
              <a:spcBef>
                <a:spcPct val="30000"/>
              </a:spcBef>
            </a:pPr>
            <a:r>
              <a:rPr lang="zh-CN" altLang="en-US" sz="2200" b="1" dirty="0">
                <a:latin typeface="微软雅黑" panose="020B0503020204020204" pitchFamily="34" charset="-122"/>
              </a:rPr>
              <a:t>注重个人及互动胜于过程和工具；</a:t>
            </a:r>
          </a:p>
          <a:p>
            <a:pPr lvl="2">
              <a:lnSpc>
                <a:spcPct val="110000"/>
              </a:lnSpc>
              <a:spcBef>
                <a:spcPct val="30000"/>
              </a:spcBef>
            </a:pPr>
            <a:r>
              <a:rPr lang="zh-CN" altLang="en-US" sz="2200" b="1" dirty="0">
                <a:latin typeface="微软雅黑" panose="020B0503020204020204" pitchFamily="34" charset="-122"/>
              </a:rPr>
              <a:t>注重可用的软件胜于详尽的文档；</a:t>
            </a:r>
          </a:p>
          <a:p>
            <a:pPr lvl="2">
              <a:lnSpc>
                <a:spcPct val="110000"/>
              </a:lnSpc>
              <a:spcBef>
                <a:spcPct val="30000"/>
              </a:spcBef>
            </a:pPr>
            <a:r>
              <a:rPr lang="zh-CN" altLang="en-US" sz="2200" b="1" dirty="0">
                <a:latin typeface="微软雅黑" panose="020B0503020204020204" pitchFamily="34" charset="-122"/>
              </a:rPr>
              <a:t>注重客户协作胜于合同谈判；</a:t>
            </a:r>
          </a:p>
          <a:p>
            <a:pPr lvl="2">
              <a:lnSpc>
                <a:spcPct val="110000"/>
              </a:lnSpc>
              <a:spcBef>
                <a:spcPct val="30000"/>
              </a:spcBef>
            </a:pPr>
            <a:r>
              <a:rPr lang="zh-CN" altLang="en-US" sz="2200" b="1" dirty="0">
                <a:latin typeface="微软雅黑" panose="020B0503020204020204" pitchFamily="34" charset="-122"/>
              </a:rPr>
              <a:t>注重响应变化胜于恪守计划  </a:t>
            </a:r>
          </a:p>
          <a:p>
            <a:endParaRPr lang="zh-CN" altLang="en-US" dirty="0"/>
          </a:p>
        </p:txBody>
      </p:sp>
      <p:sp>
        <p:nvSpPr>
          <p:cNvPr id="4" name="灯片编号占位符 3"/>
          <p:cNvSpPr>
            <a:spLocks noGrp="1"/>
          </p:cNvSpPr>
          <p:nvPr>
            <p:ph type="sldNum" sz="quarter" idx="10"/>
          </p:nvPr>
        </p:nvSpPr>
        <p:spPr/>
        <p:txBody>
          <a:bodyPr/>
          <a:lstStyle/>
          <a:p>
            <a:fld id="{22A853E8-D85F-5D49-95D2-E1D96ABFE2B9}" type="slidenum">
              <a:rPr lang="en-GB" smtClean="0"/>
              <a:pPr/>
              <a:t>27</a:t>
            </a:fld>
            <a:endParaRPr lang="en-GB" dirty="0"/>
          </a:p>
        </p:txBody>
      </p:sp>
    </p:spTree>
    <p:extLst>
      <p:ext uri="{BB962C8B-B14F-4D97-AF65-F5344CB8AC3E}">
        <p14:creationId xmlns:p14="http://schemas.microsoft.com/office/powerpoint/2010/main" val="482264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A853E8-D85F-5D49-95D2-E1D96ABFE2B9}" type="slidenum">
              <a:rPr lang="en-GB" smtClean="0"/>
              <a:pPr/>
              <a:t>28</a:t>
            </a:fld>
            <a:endParaRPr lang="en-GB" dirty="0"/>
          </a:p>
        </p:txBody>
      </p:sp>
    </p:spTree>
    <p:extLst>
      <p:ext uri="{BB962C8B-B14F-4D97-AF65-F5344CB8AC3E}">
        <p14:creationId xmlns:p14="http://schemas.microsoft.com/office/powerpoint/2010/main" val="3551421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A853E8-D85F-5D49-95D2-E1D96ABFE2B9}" type="slidenum">
              <a:rPr lang="en-GB" smtClean="0"/>
              <a:pPr/>
              <a:t>29</a:t>
            </a:fld>
            <a:endParaRPr lang="en-GB" dirty="0"/>
          </a:p>
        </p:txBody>
      </p:sp>
    </p:spTree>
    <p:extLst>
      <p:ext uri="{BB962C8B-B14F-4D97-AF65-F5344CB8AC3E}">
        <p14:creationId xmlns:p14="http://schemas.microsoft.com/office/powerpoint/2010/main" val="2058686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b="1" dirty="0">
                <a:solidFill>
                  <a:srgbClr val="0096D6"/>
                </a:solidFill>
              </a:rPr>
              <a:t>敏捷过程很容易适应变化并迅速做出自我调整，在保证质量的前提下，做到文档、度量适度</a:t>
            </a:r>
            <a:endParaRPr lang="zh-CN" altLang="en-US" dirty="0"/>
          </a:p>
        </p:txBody>
      </p:sp>
      <p:sp>
        <p:nvSpPr>
          <p:cNvPr id="4" name="灯片编号占位符 3"/>
          <p:cNvSpPr>
            <a:spLocks noGrp="1"/>
          </p:cNvSpPr>
          <p:nvPr>
            <p:ph type="sldNum" sz="quarter" idx="10"/>
          </p:nvPr>
        </p:nvSpPr>
        <p:spPr/>
        <p:txBody>
          <a:bodyPr/>
          <a:lstStyle/>
          <a:p>
            <a:fld id="{22A853E8-D85F-5D49-95D2-E1D96ABFE2B9}" type="slidenum">
              <a:rPr lang="en-GB" smtClean="0"/>
              <a:pPr/>
              <a:t>30</a:t>
            </a:fld>
            <a:endParaRPr lang="en-GB" dirty="0"/>
          </a:p>
        </p:txBody>
      </p:sp>
    </p:spTree>
    <p:extLst>
      <p:ext uri="{BB962C8B-B14F-4D97-AF65-F5344CB8AC3E}">
        <p14:creationId xmlns:p14="http://schemas.microsoft.com/office/powerpoint/2010/main" val="3765473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32</a:t>
            </a:fld>
            <a:endParaRPr lang="en-GB" dirty="0"/>
          </a:p>
        </p:txBody>
      </p:sp>
    </p:spTree>
    <p:extLst>
      <p:ext uri="{BB962C8B-B14F-4D97-AF65-F5344CB8AC3E}">
        <p14:creationId xmlns:p14="http://schemas.microsoft.com/office/powerpoint/2010/main" val="3689949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33</a:t>
            </a:fld>
            <a:endParaRPr lang="en-GB" dirty="0"/>
          </a:p>
        </p:txBody>
      </p:sp>
    </p:spTree>
    <p:extLst>
      <p:ext uri="{BB962C8B-B14F-4D97-AF65-F5344CB8AC3E}">
        <p14:creationId xmlns:p14="http://schemas.microsoft.com/office/powerpoint/2010/main" val="1216329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38212" lvl="2" indent="-247642" defTabSz="495285" eaLnBrk="0" hangingPunct="0">
              <a:lnSpc>
                <a:spcPct val="110000"/>
              </a:lnSpc>
              <a:spcBef>
                <a:spcPct val="30000"/>
              </a:spcBef>
              <a:buFontTx/>
              <a:buChar char="•"/>
              <a:defRPr/>
            </a:pPr>
            <a:r>
              <a:rPr lang="en-US" altLang="zh-CN" dirty="0" smtClean="0"/>
              <a:t>Lj0817</a:t>
            </a:r>
            <a:r>
              <a:rPr lang="zh-CN" altLang="en-US" dirty="0" smtClean="0"/>
              <a:t>：隐藏</a:t>
            </a:r>
            <a:endParaRPr lang="en-US" dirty="0" smtClean="0"/>
          </a:p>
          <a:p>
            <a:pPr marL="1238212" lvl="2" indent="-247642" eaLnBrk="0" hangingPunct="0">
              <a:lnSpc>
                <a:spcPct val="110000"/>
              </a:lnSpc>
              <a:spcBef>
                <a:spcPct val="30000"/>
              </a:spcBef>
              <a:buFontTx/>
              <a:buChar char="•"/>
            </a:pPr>
            <a:r>
              <a:rPr lang="zh-CN" altLang="en-US" b="1" dirty="0" smtClean="0">
                <a:latin typeface="微软雅黑" panose="020B0503020204020204" pitchFamily="34" charset="-122"/>
              </a:rPr>
              <a:t>因用途不同，有不同种类的中间件。如：数据访问中间件、远程过程调用中间件、分布式事务处理中间件、对象调用中间件以及面向消息的中间件等</a:t>
            </a:r>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34</a:t>
            </a:fld>
            <a:endParaRPr lang="zh-CN" altLang="en-US"/>
          </a:p>
        </p:txBody>
      </p:sp>
    </p:spTree>
    <p:extLst>
      <p:ext uri="{BB962C8B-B14F-4D97-AF65-F5344CB8AC3E}">
        <p14:creationId xmlns:p14="http://schemas.microsoft.com/office/powerpoint/2010/main" val="462678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35</a:t>
            </a:fld>
            <a:endParaRPr lang="en-GB" dirty="0"/>
          </a:p>
        </p:txBody>
      </p:sp>
    </p:spTree>
    <p:extLst>
      <p:ext uri="{BB962C8B-B14F-4D97-AF65-F5344CB8AC3E}">
        <p14:creationId xmlns:p14="http://schemas.microsoft.com/office/powerpoint/2010/main" val="37620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r>
              <a:rPr lang="zh-CN" altLang="en-US" dirty="0" smtClean="0"/>
              <a:t>在</a:t>
            </a:r>
            <a:r>
              <a:rPr lang="en-US" altLang="zh-CN" dirty="0" smtClean="0"/>
              <a:t>C/S</a:t>
            </a:r>
            <a:r>
              <a:rPr lang="zh-CN" altLang="en-US" dirty="0" smtClean="0"/>
              <a:t>环境下，通常把界面显示逻辑和应用逻辑驻留在客户机上，而把事务逻辑和</a:t>
            </a:r>
            <a:r>
              <a:rPr lang="en-US" altLang="zh-CN" dirty="0" smtClean="0"/>
              <a:t>DBMS</a:t>
            </a:r>
            <a:r>
              <a:rPr lang="zh-CN" altLang="en-US" dirty="0" smtClean="0"/>
              <a:t>功能驻留在服务器上。</a:t>
            </a:r>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36</a:t>
            </a:fld>
            <a:endParaRPr lang="zh-CN" altLang="en-US"/>
          </a:p>
        </p:txBody>
      </p:sp>
    </p:spTree>
    <p:extLst>
      <p:ext uri="{BB962C8B-B14F-4D97-AF65-F5344CB8AC3E}">
        <p14:creationId xmlns:p14="http://schemas.microsoft.com/office/powerpoint/2010/main" val="264311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授权类别</a:t>
            </a:r>
          </a:p>
          <a:p>
            <a:r>
              <a:rPr lang="zh-CN" altLang="en-US" dirty="0" smtClean="0"/>
              <a:t>不同的软件一般都有对应的软件授权，软件的用户必须在同意所使用软件的许可证的情况下才能够合法的使用软件。从另一方面来讲，特定软件的许可条款也不能够与法律相违背。</a:t>
            </a:r>
          </a:p>
          <a:p>
            <a:r>
              <a:rPr lang="zh-CN" altLang="en-US" dirty="0" smtClean="0"/>
              <a:t>依据许可方式的不同，大致可将软件区分为几类：</a:t>
            </a:r>
          </a:p>
          <a:p>
            <a:r>
              <a:rPr lang="zh-CN" altLang="en-US" b="1" dirty="0" smtClean="0"/>
              <a:t>商业软件</a:t>
            </a:r>
            <a:r>
              <a:rPr lang="zh-CN" altLang="en-US" dirty="0" smtClean="0"/>
              <a:t>：此类授权通常不允许用户随意的复制、研究、修改或散布该软件。违反此类授权通常会有严重的法律责任。传统的商业软件公司会采用此类授权，例如微软的</a:t>
            </a:r>
            <a:r>
              <a:rPr lang="en-US" altLang="zh-CN" dirty="0" smtClean="0"/>
              <a:t>Windows</a:t>
            </a:r>
            <a:r>
              <a:rPr lang="zh-CN" altLang="en-US" dirty="0" smtClean="0"/>
              <a:t>和办公软件。专属软件的源码通常被公司视为私有财产而予以严密的保护。</a:t>
            </a:r>
          </a:p>
          <a:p>
            <a:r>
              <a:rPr lang="zh-CN" altLang="en-US" b="1" dirty="0" smtClean="0"/>
              <a:t>自由软件</a:t>
            </a:r>
            <a:r>
              <a:rPr lang="zh-CN" altLang="en-US" dirty="0" smtClean="0"/>
              <a:t>：此类授权正好与专属软件相反，赋予用户复制、研究、修改和散布该软件的权利，并提供源码供用户自由使用，仅给予些许的其它限制。以</a:t>
            </a:r>
            <a:r>
              <a:rPr lang="en-US" altLang="zh-CN" dirty="0" smtClean="0"/>
              <a:t>Linux</a:t>
            </a:r>
            <a:r>
              <a:rPr lang="zh-CN" altLang="en-US" dirty="0" smtClean="0"/>
              <a:t>、</a:t>
            </a:r>
            <a:r>
              <a:rPr lang="en-US" altLang="zh-CN" dirty="0" smtClean="0"/>
              <a:t>Firefox </a:t>
            </a:r>
            <a:r>
              <a:rPr lang="zh-CN" altLang="en-US" dirty="0" smtClean="0"/>
              <a:t>和</a:t>
            </a:r>
            <a:r>
              <a:rPr lang="en-US" altLang="zh-CN" dirty="0" err="1" smtClean="0"/>
              <a:t>OpenOffice</a:t>
            </a:r>
            <a:r>
              <a:rPr lang="en-US" altLang="zh-CN" dirty="0" smtClean="0"/>
              <a:t> </a:t>
            </a:r>
            <a:r>
              <a:rPr lang="zh-CN" altLang="en-US" dirty="0" smtClean="0"/>
              <a:t>可做为此类软件的代表。</a:t>
            </a:r>
          </a:p>
          <a:p>
            <a:r>
              <a:rPr lang="zh-CN" altLang="en-US" b="1" dirty="0" smtClean="0"/>
              <a:t>共享软件</a:t>
            </a:r>
            <a:r>
              <a:rPr lang="zh-CN" altLang="en-US" dirty="0" smtClean="0"/>
              <a:t>：通常可免费的取得并使用其试用版，但在功能或使用期间上受到限制。开发者会鼓励用户付费以取得功能完整的商业版本。根据共享软件作者的授权，用户可以从各种渠道免费得到它的拷贝，也可以自由传播它。</a:t>
            </a:r>
          </a:p>
          <a:p>
            <a:r>
              <a:rPr lang="zh-CN" altLang="en-US" b="1" dirty="0" smtClean="0"/>
              <a:t>免费软件</a:t>
            </a:r>
            <a:r>
              <a:rPr lang="zh-CN" altLang="en-US" dirty="0" smtClean="0"/>
              <a:t>：可免费取得和转载，但并不提供源码，也无法修改。</a:t>
            </a:r>
          </a:p>
          <a:p>
            <a:r>
              <a:rPr lang="zh-CN" altLang="en-US" b="1" dirty="0" smtClean="0"/>
              <a:t>公共软件</a:t>
            </a:r>
            <a:r>
              <a:rPr lang="zh-CN" altLang="en-US" dirty="0" smtClean="0"/>
              <a:t>：原作者已放弃权利，著作权过期，或作者已经不可考究的软件。使用上无任何限制。</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dirty="0"/>
          </a:p>
        </p:txBody>
      </p:sp>
    </p:spTree>
    <p:extLst>
      <p:ext uri="{BB962C8B-B14F-4D97-AF65-F5344CB8AC3E}">
        <p14:creationId xmlns:p14="http://schemas.microsoft.com/office/powerpoint/2010/main" val="77526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37</a:t>
            </a:fld>
            <a:endParaRPr lang="en-GB" dirty="0"/>
          </a:p>
        </p:txBody>
      </p:sp>
    </p:spTree>
    <p:extLst>
      <p:ext uri="{BB962C8B-B14F-4D97-AF65-F5344CB8AC3E}">
        <p14:creationId xmlns:p14="http://schemas.microsoft.com/office/powerpoint/2010/main" val="9089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A853E8-D85F-5D49-95D2-E1D96ABFE2B9}" type="slidenum">
              <a:rPr lang="en-GB" smtClean="0"/>
              <a:pPr/>
              <a:t>38</a:t>
            </a:fld>
            <a:endParaRPr lang="en-GB" dirty="0"/>
          </a:p>
        </p:txBody>
      </p:sp>
    </p:spTree>
    <p:extLst>
      <p:ext uri="{BB962C8B-B14F-4D97-AF65-F5344CB8AC3E}">
        <p14:creationId xmlns:p14="http://schemas.microsoft.com/office/powerpoint/2010/main" val="528640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41</a:t>
            </a:fld>
            <a:endParaRPr lang="en-GB" dirty="0"/>
          </a:p>
        </p:txBody>
      </p:sp>
    </p:spTree>
    <p:extLst>
      <p:ext uri="{BB962C8B-B14F-4D97-AF65-F5344CB8AC3E}">
        <p14:creationId xmlns:p14="http://schemas.microsoft.com/office/powerpoint/2010/main" val="2208176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1464" indent="-371464" defTabSz="495285" eaLnBrk="0" hangingPunct="0">
              <a:lnSpc>
                <a:spcPct val="105000"/>
              </a:lnSpc>
              <a:spcBef>
                <a:spcPct val="30000"/>
              </a:spcBef>
              <a:buFontTx/>
              <a:buChar char="•"/>
              <a:defRPr/>
            </a:pPr>
            <a:r>
              <a:rPr lang="en-US" altLang="zh-CN" sz="2600" dirty="0"/>
              <a:t>Lj0817</a:t>
            </a:r>
            <a:r>
              <a:rPr lang="zh-CN" altLang="en-US" sz="2600" dirty="0"/>
              <a:t>：隐藏</a:t>
            </a:r>
            <a:endParaRPr lang="en-US" sz="2600" dirty="0"/>
          </a:p>
          <a:p>
            <a:pPr marL="371464" indent="-371464" eaLnBrk="0" hangingPunct="0">
              <a:lnSpc>
                <a:spcPct val="105000"/>
              </a:lnSpc>
              <a:spcBef>
                <a:spcPct val="30000"/>
              </a:spcBef>
              <a:buFontTx/>
              <a:buChar char="•"/>
            </a:pPr>
            <a:r>
              <a:rPr lang="en-US" altLang="zh-CN" sz="2600" b="1" dirty="0">
                <a:solidFill>
                  <a:srgbClr val="C00000"/>
                </a:solidFill>
                <a:latin typeface="微软雅黑" panose="020B0503020204020204" pitchFamily="34" charset="-122"/>
              </a:rPr>
              <a:t>B/S</a:t>
            </a:r>
            <a:r>
              <a:rPr lang="zh-CN" altLang="en-US" sz="2600" b="1" dirty="0">
                <a:solidFill>
                  <a:srgbClr val="C00000"/>
                </a:solidFill>
                <a:latin typeface="微软雅黑" panose="020B0503020204020204" pitchFamily="34" charset="-122"/>
              </a:rPr>
              <a:t>模式下的开发技术（或</a:t>
            </a:r>
            <a:r>
              <a:rPr lang="en-US" altLang="zh-CN" sz="2600" b="1" dirty="0">
                <a:solidFill>
                  <a:srgbClr val="C00000"/>
                </a:solidFill>
                <a:latin typeface="微软雅黑" panose="020B0503020204020204" pitchFamily="34" charset="-122"/>
              </a:rPr>
              <a:t>Web</a:t>
            </a:r>
            <a:r>
              <a:rPr lang="zh-CN" altLang="en-US" sz="2600" b="1" dirty="0">
                <a:solidFill>
                  <a:srgbClr val="C00000"/>
                </a:solidFill>
                <a:latin typeface="微软雅黑" panose="020B0503020204020204" pitchFamily="34" charset="-122"/>
              </a:rPr>
              <a:t>开发技术）</a:t>
            </a:r>
          </a:p>
          <a:p>
            <a:pPr marL="804838" lvl="1" indent="-309553" eaLnBrk="0" hangingPunct="0">
              <a:lnSpc>
                <a:spcPct val="105000"/>
              </a:lnSpc>
              <a:spcBef>
                <a:spcPct val="30000"/>
              </a:spcBef>
              <a:buFontTx/>
              <a:buChar char="–"/>
            </a:pPr>
            <a:r>
              <a:rPr lang="zh-CN" altLang="en-US" sz="2200" b="1" dirty="0">
                <a:solidFill>
                  <a:srgbClr val="0096D6"/>
                </a:solidFill>
                <a:latin typeface="微软雅黑" panose="020B0503020204020204" pitchFamily="34" charset="-122"/>
              </a:rPr>
              <a:t>可分为客户端技术和服务端技术两大类</a:t>
            </a:r>
            <a:endParaRPr lang="zh-CN" altLang="zh-CN" sz="2200" b="1" dirty="0">
              <a:solidFill>
                <a:srgbClr val="0096D6"/>
              </a:solidFill>
              <a:latin typeface="微软雅黑" panose="020B0503020204020204" pitchFamily="34" charset="-122"/>
            </a:endParaRPr>
          </a:p>
          <a:p>
            <a:pPr defTabSz="990570">
              <a:defRPr/>
            </a:pPr>
            <a:endParaRPr lang="en-US" altLang="zh-CN" sz="1300" b="1" dirty="0">
              <a:latin typeface="微软雅黑" panose="020B0503020204020204" pitchFamily="34" charset="-122"/>
            </a:endParaRPr>
          </a:p>
          <a:p>
            <a:pPr defTabSz="990570">
              <a:defRPr/>
            </a:pPr>
            <a:r>
              <a:rPr lang="en-US" altLang="zh-CN" sz="1300" b="1" dirty="0">
                <a:latin typeface="微软雅黑" panose="020B0503020204020204" pitchFamily="34" charset="-122"/>
              </a:rPr>
              <a:t>CSS           </a:t>
            </a:r>
            <a:r>
              <a:rPr lang="en-US" altLang="zh-CN" sz="1300" b="1" dirty="0">
                <a:solidFill>
                  <a:srgbClr val="00B0F0"/>
                </a:solidFill>
                <a:latin typeface="微软雅黑" panose="020B0503020204020204" pitchFamily="34" charset="-122"/>
              </a:rPr>
              <a:t>Cascading Style Sheets</a:t>
            </a:r>
          </a:p>
          <a:p>
            <a:pPr defTabSz="990570">
              <a:defRPr/>
            </a:pPr>
            <a:r>
              <a:rPr lang="en-US" altLang="zh-CN" sz="1300" b="1" dirty="0">
                <a:latin typeface="微软雅黑" panose="020B0503020204020204" pitchFamily="34" charset="-122"/>
              </a:rPr>
              <a:t>DHTML          </a:t>
            </a:r>
            <a:r>
              <a:rPr lang="en-US" altLang="zh-CN" sz="1300" b="1" dirty="0">
                <a:solidFill>
                  <a:srgbClr val="00B0F0"/>
                </a:solidFill>
                <a:latin typeface="微软雅黑" panose="020B0503020204020204" pitchFamily="34" charset="-122"/>
              </a:rPr>
              <a:t>Dynamic HTML</a:t>
            </a:r>
          </a:p>
          <a:p>
            <a:pPr defTabSz="990570">
              <a:defRPr/>
            </a:pPr>
            <a:r>
              <a:rPr lang="en-US" altLang="zh-CN" sz="1300" b="1" dirty="0">
                <a:latin typeface="微软雅黑" panose="020B0503020204020204" pitchFamily="34" charset="-122"/>
              </a:rPr>
              <a:t>PHP            </a:t>
            </a:r>
            <a:r>
              <a:rPr lang="en-US" altLang="zh-CN" sz="1300" b="1" dirty="0">
                <a:solidFill>
                  <a:srgbClr val="00B0F0"/>
                </a:solidFill>
                <a:latin typeface="微软雅黑" panose="020B0503020204020204" pitchFamily="34" charset="-122"/>
              </a:rPr>
              <a:t>Personal Home Page </a:t>
            </a:r>
          </a:p>
          <a:p>
            <a:pPr defTabSz="990570">
              <a:defRPr/>
            </a:pPr>
            <a:r>
              <a:rPr lang="en-US" altLang="zh-CN" sz="1300" b="1" dirty="0">
                <a:latin typeface="微软雅黑" panose="020B0503020204020204" pitchFamily="34" charset="-122"/>
              </a:rPr>
              <a:t>ASP              </a:t>
            </a:r>
            <a:r>
              <a:rPr lang="en-US" altLang="zh-CN" sz="1300" b="1" dirty="0">
                <a:solidFill>
                  <a:srgbClr val="00B0F0"/>
                </a:solidFill>
                <a:latin typeface="微软雅黑" panose="020B0503020204020204" pitchFamily="34" charset="-122"/>
              </a:rPr>
              <a:t>Active Server Pages</a:t>
            </a:r>
          </a:p>
          <a:p>
            <a:pPr defTabSz="990570">
              <a:defRPr/>
            </a:pPr>
            <a:endParaRPr lang="en-US" altLang="zh-CN" sz="1300" b="1" dirty="0">
              <a:solidFill>
                <a:srgbClr val="00B0F0"/>
              </a:solidFill>
              <a:latin typeface="微软雅黑"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43</a:t>
            </a:fld>
            <a:endParaRPr lang="zh-CN" altLang="en-US"/>
          </a:p>
        </p:txBody>
      </p:sp>
    </p:spTree>
    <p:extLst>
      <p:ext uri="{BB962C8B-B14F-4D97-AF65-F5344CB8AC3E}">
        <p14:creationId xmlns:p14="http://schemas.microsoft.com/office/powerpoint/2010/main" val="183401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44</a:t>
            </a:fld>
            <a:endParaRPr lang="en-GB" dirty="0"/>
          </a:p>
        </p:txBody>
      </p:sp>
    </p:spTree>
    <p:extLst>
      <p:ext uri="{BB962C8B-B14F-4D97-AF65-F5344CB8AC3E}">
        <p14:creationId xmlns:p14="http://schemas.microsoft.com/office/powerpoint/2010/main" val="959652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95285" lvl="1" defTabSz="495285">
              <a:lnSpc>
                <a:spcPct val="105000"/>
              </a:lnSpc>
              <a:spcBef>
                <a:spcPct val="30000"/>
              </a:spcBef>
              <a:defRPr/>
            </a:pPr>
            <a:r>
              <a:rPr lang="en-US" altLang="zh-CN" sz="2200" dirty="0"/>
              <a:t>Lj0817</a:t>
            </a:r>
            <a:r>
              <a:rPr lang="zh-CN" altLang="en-US" sz="2200" dirty="0"/>
              <a:t>：隐藏</a:t>
            </a:r>
            <a:endParaRPr lang="en-US" sz="2200" dirty="0"/>
          </a:p>
          <a:p>
            <a:pPr lvl="1">
              <a:lnSpc>
                <a:spcPct val="105000"/>
              </a:lnSpc>
              <a:spcBef>
                <a:spcPct val="30000"/>
              </a:spcBef>
            </a:pPr>
            <a:r>
              <a:rPr lang="zh-CN" altLang="en-US" sz="2200" b="1" dirty="0">
                <a:latin typeface="微软雅黑" panose="020B0503020204020204" pitchFamily="34" charset="-122"/>
              </a:rPr>
              <a:t>三层之间的关系</a:t>
            </a:r>
            <a:endParaRPr lang="en-US" altLang="zh-CN" sz="2200" b="1" dirty="0">
              <a:latin typeface="微软雅黑" panose="020B0503020204020204" pitchFamily="34" charset="-122"/>
            </a:endParaRPr>
          </a:p>
          <a:p>
            <a:pPr lvl="2">
              <a:lnSpc>
                <a:spcPct val="105000"/>
              </a:lnSpc>
              <a:spcBef>
                <a:spcPct val="30000"/>
              </a:spcBef>
            </a:pPr>
            <a:r>
              <a:rPr lang="zh-CN" altLang="en-US" sz="1900" b="1" dirty="0">
                <a:latin typeface="微软雅黑" panose="020B0503020204020204" pitchFamily="34" charset="-122"/>
              </a:rPr>
              <a:t>表现层调用业务逻辑层提供的方法，将数据显示在页面或将用户在页面输入的数据读取并传给业务逻辑层</a:t>
            </a:r>
          </a:p>
          <a:p>
            <a:pPr lvl="2">
              <a:lnSpc>
                <a:spcPct val="105000"/>
              </a:lnSpc>
              <a:spcBef>
                <a:spcPct val="30000"/>
              </a:spcBef>
            </a:pPr>
            <a:r>
              <a:rPr lang="zh-CN" altLang="en-US" sz="1900" b="1" dirty="0">
                <a:latin typeface="微软雅黑" panose="020B0503020204020204" pitchFamily="34" charset="-122"/>
              </a:rPr>
              <a:t>业务逻辑层调用数据访问层，将数据写入数据库或从数据库中读取所需数据</a:t>
            </a:r>
            <a:endParaRPr lang="en-US" altLang="zh-CN" sz="1900" b="1" dirty="0">
              <a:latin typeface="微软雅黑"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45</a:t>
            </a:fld>
            <a:endParaRPr lang="zh-CN" altLang="en-US"/>
          </a:p>
        </p:txBody>
      </p:sp>
    </p:spTree>
    <p:extLst>
      <p:ext uri="{BB962C8B-B14F-4D97-AF65-F5344CB8AC3E}">
        <p14:creationId xmlns:p14="http://schemas.microsoft.com/office/powerpoint/2010/main" val="2544396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4838" lvl="1" indent="-309553" defTabSz="495285" eaLnBrk="0" hangingPunct="0">
              <a:lnSpc>
                <a:spcPct val="105000"/>
              </a:lnSpc>
              <a:spcBef>
                <a:spcPct val="30000"/>
              </a:spcBef>
              <a:buFontTx/>
              <a:buChar char="–"/>
              <a:defRPr/>
            </a:pPr>
            <a:r>
              <a:rPr lang="en-US" altLang="zh-CN" sz="2200" dirty="0"/>
              <a:t>Lj0817</a:t>
            </a:r>
            <a:r>
              <a:rPr lang="zh-CN" altLang="en-US" sz="2200" dirty="0"/>
              <a:t>：隐藏</a:t>
            </a:r>
            <a:endParaRPr lang="en-US" sz="2200" dirty="0"/>
          </a:p>
          <a:p>
            <a:pPr marL="804838" lvl="1" indent="-309553" eaLnBrk="0" hangingPunct="0">
              <a:lnSpc>
                <a:spcPct val="105000"/>
              </a:lnSpc>
              <a:spcBef>
                <a:spcPct val="30000"/>
              </a:spcBef>
              <a:buFontTx/>
              <a:buChar char="–"/>
            </a:pPr>
            <a:r>
              <a:rPr lang="zh-CN" altLang="en-US" sz="2200" b="1" dirty="0">
                <a:solidFill>
                  <a:srgbClr val="0096D6"/>
                </a:solidFill>
                <a:latin typeface="微软雅黑" panose="020B0503020204020204" pitchFamily="34" charset="-122"/>
              </a:rPr>
              <a:t>构件是由接口构成的，它把接口和接口的实现分离开了</a:t>
            </a:r>
            <a:endParaRPr lang="zh-CN" altLang="zh-CN" sz="2200" b="1" dirty="0">
              <a:solidFill>
                <a:srgbClr val="0096D6"/>
              </a:solidFill>
              <a:latin typeface="微软雅黑" panose="020B0503020204020204" pitchFamily="34" charset="-122"/>
            </a:endParaRPr>
          </a:p>
          <a:p>
            <a:pPr marL="1238212" lvl="2" indent="-247642" eaLnBrk="0" hangingPunct="0">
              <a:lnSpc>
                <a:spcPct val="105000"/>
              </a:lnSpc>
              <a:spcBef>
                <a:spcPct val="30000"/>
              </a:spcBef>
              <a:buFontTx/>
              <a:buChar char="•"/>
            </a:pPr>
            <a:r>
              <a:rPr lang="zh-CN" altLang="en-US" b="1" dirty="0" smtClean="0">
                <a:latin typeface="微软雅黑" panose="020B0503020204020204" pitchFamily="34" charset="-122"/>
              </a:rPr>
              <a:t>接口是独立于语言的一种描述，它将内部的实现以及接口到实现的映射都封装起来了，外界只能通过接口描述使用构件</a:t>
            </a:r>
            <a:endParaRPr lang="zh-CN" altLang="zh-CN" b="1" dirty="0" smtClean="0">
              <a:latin typeface="微软雅黑"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47</a:t>
            </a:fld>
            <a:endParaRPr lang="zh-CN" altLang="en-US"/>
          </a:p>
        </p:txBody>
      </p:sp>
    </p:spTree>
    <p:extLst>
      <p:ext uri="{BB962C8B-B14F-4D97-AF65-F5344CB8AC3E}">
        <p14:creationId xmlns:p14="http://schemas.microsoft.com/office/powerpoint/2010/main" val="3306016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570">
              <a:defRPr/>
            </a:pPr>
            <a:r>
              <a:rPr lang="en-US" altLang="zh-CN" dirty="0" smtClean="0"/>
              <a:t>Lj0817</a:t>
            </a:r>
            <a:r>
              <a:rPr lang="zh-CN" altLang="en-US" dirty="0" smtClean="0"/>
              <a:t>：隐藏</a:t>
            </a:r>
            <a:endParaRPr lang="en-US" dirty="0" smtClean="0"/>
          </a:p>
          <a:p>
            <a:pPr defTabSz="990570">
              <a:defRPr/>
            </a:pPr>
            <a:r>
              <a:rPr lang="en-US" dirty="0" smtClean="0"/>
              <a:t>COM     (</a:t>
            </a:r>
            <a:r>
              <a:rPr lang="zh-CN" altLang="en-US" dirty="0" smtClean="0"/>
              <a:t>对象构建模型）</a:t>
            </a:r>
            <a:endParaRPr lang="en-US" dirty="0" smtClean="0"/>
          </a:p>
          <a:p>
            <a:pPr defTabSz="990570">
              <a:defRPr/>
            </a:pPr>
            <a:r>
              <a:rPr lang="en-US" dirty="0" smtClean="0"/>
              <a:t>CORBA     (</a:t>
            </a:r>
            <a:r>
              <a:rPr lang="zh-CN" altLang="en-US" dirty="0" smtClean="0"/>
              <a:t>公共对象代理体系结构</a:t>
            </a:r>
            <a:r>
              <a:rPr lang="en-US" dirty="0" smtClean="0"/>
              <a:t>)</a:t>
            </a:r>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48</a:t>
            </a:fld>
            <a:endParaRPr lang="zh-CN" altLang="en-US"/>
          </a:p>
        </p:txBody>
      </p:sp>
    </p:spTree>
    <p:extLst>
      <p:ext uri="{BB962C8B-B14F-4D97-AF65-F5344CB8AC3E}">
        <p14:creationId xmlns:p14="http://schemas.microsoft.com/office/powerpoint/2010/main" val="2674176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4838" lvl="1" indent="-309553" eaLnBrk="0" hangingPunct="0">
              <a:lnSpc>
                <a:spcPct val="110000"/>
              </a:lnSpc>
              <a:spcBef>
                <a:spcPct val="30000"/>
              </a:spcBef>
              <a:buFontTx/>
              <a:buChar char="–"/>
            </a:pPr>
            <a:r>
              <a:rPr lang="en-US" b="1" dirty="0" smtClean="0">
                <a:solidFill>
                  <a:srgbClr val="0096D6"/>
                </a:solidFill>
                <a:latin typeface="微软雅黑" panose="020B0503020204020204" pitchFamily="34" charset="-122"/>
              </a:rPr>
              <a:t>JavaBean</a:t>
            </a:r>
            <a:r>
              <a:rPr lang="zh-CN" altLang="en-US" b="1" dirty="0" smtClean="0">
                <a:solidFill>
                  <a:srgbClr val="0096D6"/>
                </a:solidFill>
                <a:latin typeface="微软雅黑" panose="020B0503020204020204" pitchFamily="34" charset="-122"/>
              </a:rPr>
              <a:t>的构件模型主要包括：构件和容器</a:t>
            </a:r>
          </a:p>
          <a:p>
            <a:pPr marL="804838" lvl="1" indent="-309553" eaLnBrk="0" hangingPunct="0">
              <a:lnSpc>
                <a:spcPct val="110000"/>
              </a:lnSpc>
              <a:spcBef>
                <a:spcPct val="30000"/>
              </a:spcBef>
              <a:buFontTx/>
              <a:buChar char="–"/>
            </a:pPr>
            <a:r>
              <a:rPr lang="en-US" b="1" dirty="0" smtClean="0">
                <a:solidFill>
                  <a:srgbClr val="0096D6"/>
                </a:solidFill>
                <a:latin typeface="微软雅黑" panose="020B0503020204020204" pitchFamily="34" charset="-122"/>
              </a:rPr>
              <a:t>JavaBean</a:t>
            </a:r>
            <a:r>
              <a:rPr lang="zh-CN" altLang="en-US" b="1" dirty="0" smtClean="0">
                <a:solidFill>
                  <a:srgbClr val="0096D6"/>
                </a:solidFill>
                <a:latin typeface="微软雅黑" panose="020B0503020204020204" pitchFamily="34" charset="-122"/>
              </a:rPr>
              <a:t>构件是由接口构成的，接口是由方法组成的</a:t>
            </a:r>
            <a:endParaRPr lang="zh-CN" altLang="zh-CN" b="1" dirty="0" smtClean="0">
              <a:solidFill>
                <a:srgbClr val="0096D6"/>
              </a:solidFill>
              <a:latin typeface="微软雅黑" panose="020B0503020204020204" pitchFamily="34" charset="-122"/>
            </a:endParaRPr>
          </a:p>
          <a:p>
            <a:pPr marL="1238212" lvl="2" indent="-247642" eaLnBrk="0" hangingPunct="0">
              <a:lnSpc>
                <a:spcPct val="110000"/>
              </a:lnSpc>
              <a:spcBef>
                <a:spcPct val="30000"/>
              </a:spcBef>
              <a:buFontTx/>
              <a:buChar char="•"/>
            </a:pPr>
            <a:r>
              <a:rPr lang="zh-CN" altLang="en-US" sz="1700" b="1" dirty="0">
                <a:latin typeface="微软雅黑" panose="020B0503020204020204" pitchFamily="34" charset="-122"/>
              </a:rPr>
              <a:t>容器能够使构件组合在一起并相互作用</a:t>
            </a:r>
            <a:endParaRPr lang="zh-CN" altLang="zh-CN" sz="1700" b="1" dirty="0">
              <a:latin typeface="微软雅黑" panose="020B0503020204020204" pitchFamily="34" charset="-122"/>
            </a:endParaRPr>
          </a:p>
          <a:p>
            <a:pPr marL="1238212" lvl="2" indent="-247642" eaLnBrk="0" hangingPunct="0">
              <a:lnSpc>
                <a:spcPct val="110000"/>
              </a:lnSpc>
              <a:spcBef>
                <a:spcPct val="30000"/>
              </a:spcBef>
              <a:buFontTx/>
              <a:buChar char="•"/>
            </a:pPr>
            <a:r>
              <a:rPr lang="zh-CN" altLang="en-US" sz="1700" b="1" dirty="0">
                <a:latin typeface="微软雅黑" panose="020B0503020204020204" pitchFamily="34" charset="-122"/>
              </a:rPr>
              <a:t>这种机制主要是为了界面构件提出的，它本身也是一个构件，以便嵌套组合产生复杂的可视化</a:t>
            </a:r>
            <a:r>
              <a:rPr lang="en-US" sz="1700" b="1" dirty="0">
                <a:latin typeface="微软雅黑" panose="020B0503020204020204" pitchFamily="34" charset="-122"/>
              </a:rPr>
              <a:t>GUI</a:t>
            </a:r>
            <a:endParaRPr lang="en-US" altLang="zh-CN" sz="1700" b="1" dirty="0">
              <a:latin typeface="微软雅黑" panose="020B0503020204020204" pitchFamily="34" charset="-122"/>
            </a:endParaRPr>
          </a:p>
          <a:p>
            <a:endParaRPr lang="en-US" dirty="0" smtClean="0"/>
          </a:p>
          <a:p>
            <a:pPr marL="804838" lvl="1" indent="-309553" eaLnBrk="0" hangingPunct="0">
              <a:lnSpc>
                <a:spcPct val="110000"/>
              </a:lnSpc>
              <a:spcBef>
                <a:spcPct val="30000"/>
              </a:spcBef>
              <a:buFontTx/>
              <a:buChar char="–"/>
            </a:pPr>
            <a:r>
              <a:rPr lang="en-US" b="1" dirty="0" smtClean="0">
                <a:solidFill>
                  <a:srgbClr val="0096D6"/>
                </a:solidFill>
                <a:latin typeface="微软雅黑" panose="020B0503020204020204" pitchFamily="34" charset="-122"/>
              </a:rPr>
              <a:t>CORBA</a:t>
            </a:r>
            <a:r>
              <a:rPr lang="zh-CN" altLang="en-US" b="1" dirty="0" smtClean="0">
                <a:solidFill>
                  <a:srgbClr val="0096D6"/>
                </a:solidFill>
                <a:latin typeface="微软雅黑" panose="020B0503020204020204" pitchFamily="34" charset="-122"/>
              </a:rPr>
              <a:t>有两个重要的特点</a:t>
            </a:r>
            <a:endParaRPr lang="zh-CN" altLang="zh-CN" b="1" dirty="0" smtClean="0">
              <a:solidFill>
                <a:srgbClr val="0096D6"/>
              </a:solidFill>
              <a:latin typeface="微软雅黑" panose="020B0503020204020204" pitchFamily="34" charset="-122"/>
            </a:endParaRPr>
          </a:p>
          <a:p>
            <a:pPr marL="1238212" lvl="2" indent="-247642" eaLnBrk="0" hangingPunct="0">
              <a:lnSpc>
                <a:spcPct val="110000"/>
              </a:lnSpc>
              <a:spcBef>
                <a:spcPct val="30000"/>
              </a:spcBef>
              <a:buFontTx/>
              <a:buChar char="•"/>
            </a:pPr>
            <a:r>
              <a:rPr lang="zh-CN" altLang="en-US" sz="1700" b="1" dirty="0">
                <a:latin typeface="微软雅黑" panose="020B0503020204020204" pitchFamily="34" charset="-122"/>
              </a:rPr>
              <a:t>面向对象技术与分布式计算的结合</a:t>
            </a:r>
            <a:endParaRPr lang="zh-CN" altLang="zh-CN" sz="1700" b="1" dirty="0">
              <a:latin typeface="微软雅黑" panose="020B0503020204020204" pitchFamily="34" charset="-122"/>
            </a:endParaRPr>
          </a:p>
          <a:p>
            <a:pPr marL="1238212" lvl="2" indent="-247642" eaLnBrk="0" hangingPunct="0">
              <a:lnSpc>
                <a:spcPct val="110000"/>
              </a:lnSpc>
              <a:spcBef>
                <a:spcPct val="30000"/>
              </a:spcBef>
              <a:buFontTx/>
              <a:buChar char="•"/>
            </a:pPr>
            <a:r>
              <a:rPr lang="zh-CN" altLang="en-US" sz="1700" b="1" dirty="0">
                <a:latin typeface="微软雅黑" panose="020B0503020204020204" pitchFamily="34" charset="-122"/>
              </a:rPr>
              <a:t>代理机制的中间件技术</a:t>
            </a:r>
            <a:endParaRPr lang="zh-CN" altLang="zh-CN" sz="1700" dirty="0">
              <a:latin typeface="微软雅黑"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49</a:t>
            </a:fld>
            <a:endParaRPr lang="zh-CN" altLang="en-US"/>
          </a:p>
        </p:txBody>
      </p:sp>
    </p:spTree>
    <p:extLst>
      <p:ext uri="{BB962C8B-B14F-4D97-AF65-F5344CB8AC3E}">
        <p14:creationId xmlns:p14="http://schemas.microsoft.com/office/powerpoint/2010/main" val="3591250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4838" lvl="1" indent="-309553" eaLnBrk="0" hangingPunct="0">
              <a:lnSpc>
                <a:spcPct val="110000"/>
              </a:lnSpc>
              <a:spcBef>
                <a:spcPct val="30000"/>
              </a:spcBef>
              <a:buFontTx/>
              <a:buChar char="–"/>
            </a:pPr>
            <a:r>
              <a:rPr lang="zh-CN" altLang="zh-CN" sz="2200" b="1" dirty="0">
                <a:solidFill>
                  <a:srgbClr val="0096D6"/>
                </a:solidFill>
                <a:latin typeface="微软雅黑" panose="020B0503020204020204" pitchFamily="34" charset="-122"/>
              </a:rPr>
              <a:t>可以被重用的软件成分一般称作可重用构件</a:t>
            </a:r>
            <a:endParaRPr lang="zh-CN" altLang="en-US" sz="2200" b="1" dirty="0">
              <a:solidFill>
                <a:srgbClr val="0096D6"/>
              </a:solidFill>
              <a:latin typeface="微软雅黑" panose="020B0503020204020204" pitchFamily="34" charset="-122"/>
            </a:endParaRPr>
          </a:p>
          <a:p>
            <a:pPr marL="1238212" lvl="2" indent="-247642" eaLnBrk="0" hangingPunct="0">
              <a:lnSpc>
                <a:spcPct val="110000"/>
              </a:lnSpc>
              <a:spcBef>
                <a:spcPct val="30000"/>
              </a:spcBef>
              <a:buFontTx/>
              <a:buChar char="•"/>
            </a:pPr>
            <a:r>
              <a:rPr lang="zh-CN" altLang="zh-CN" b="1" dirty="0" smtClean="0">
                <a:latin typeface="微软雅黑" panose="020B0503020204020204" pitchFamily="34" charset="-122"/>
              </a:rPr>
              <a:t>无论对可重用构件原封不动地使用还是作适当的修改后再使用，只要是用来构造新软件，则都可称作重用</a:t>
            </a:r>
            <a:endParaRPr lang="zh-CN" altLang="en-US" b="1" dirty="0" smtClean="0">
              <a:latin typeface="微软雅黑" panose="020B0503020204020204" pitchFamily="34" charset="-122"/>
            </a:endParaRPr>
          </a:p>
          <a:p>
            <a:pPr marL="804838" lvl="1" indent="-309553" eaLnBrk="0" hangingPunct="0">
              <a:lnSpc>
                <a:spcPct val="110000"/>
              </a:lnSpc>
              <a:spcBef>
                <a:spcPct val="30000"/>
              </a:spcBef>
              <a:buFontTx/>
              <a:buChar char="–"/>
            </a:pPr>
            <a:r>
              <a:rPr lang="zh-CN" altLang="zh-CN" sz="2200" b="1" dirty="0">
                <a:solidFill>
                  <a:srgbClr val="0096D6"/>
                </a:solidFill>
                <a:latin typeface="微软雅黑" panose="020B0503020204020204" pitchFamily="34" charset="-122"/>
              </a:rPr>
              <a:t>软件重用不仅仅是对程序的重用，它还包括对软件生产过程中任何活动所产生的制成品的重用</a:t>
            </a:r>
            <a:endParaRPr lang="zh-CN" altLang="en-US" sz="2200" b="1" dirty="0">
              <a:solidFill>
                <a:srgbClr val="0096D6"/>
              </a:solidFill>
              <a:latin typeface="微软雅黑" panose="020B0503020204020204" pitchFamily="34" charset="-122"/>
            </a:endParaRPr>
          </a:p>
          <a:p>
            <a:pPr marL="1238212" lvl="2" indent="-247642" eaLnBrk="0" hangingPunct="0">
              <a:lnSpc>
                <a:spcPct val="110000"/>
              </a:lnSpc>
              <a:spcBef>
                <a:spcPct val="30000"/>
              </a:spcBef>
              <a:buFontTx/>
              <a:buChar char="•"/>
            </a:pPr>
            <a:r>
              <a:rPr lang="zh-CN" altLang="en-US" b="1" dirty="0" smtClean="0"/>
              <a:t>软件重用方式分类：产品重用、过程重用、白盒重用、黑盒重用</a:t>
            </a:r>
            <a:endParaRPr lang="zh-CN" altLang="en-US" b="1" dirty="0" smtClean="0">
              <a:latin typeface="微软雅黑" panose="020B0503020204020204" pitchFamily="34" charset="-122"/>
            </a:endParaRPr>
          </a:p>
          <a:p>
            <a:pPr marL="1238212" lvl="2" indent="-247642" eaLnBrk="0" hangingPunct="0">
              <a:lnSpc>
                <a:spcPct val="110000"/>
              </a:lnSpc>
              <a:spcBef>
                <a:spcPct val="30000"/>
              </a:spcBef>
              <a:buFontTx/>
              <a:buChar char="•"/>
            </a:pPr>
            <a:r>
              <a:rPr lang="zh-CN" altLang="en-US" b="1" dirty="0" smtClean="0"/>
              <a:t>软件重用级别：代码重用、设计重用、分析重用、测试信息重用</a:t>
            </a:r>
            <a:endParaRPr lang="zh-CN" altLang="zh-CN" b="1" dirty="0" smtClean="0"/>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50</a:t>
            </a:fld>
            <a:endParaRPr lang="zh-CN" altLang="en-US"/>
          </a:p>
        </p:txBody>
      </p:sp>
    </p:spTree>
    <p:extLst>
      <p:ext uri="{BB962C8B-B14F-4D97-AF65-F5344CB8AC3E}">
        <p14:creationId xmlns:p14="http://schemas.microsoft.com/office/powerpoint/2010/main" val="91354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也提下 基地学员来自不同的专业 具备相应专业的业务能力 更能适应到相应的领域项目中去</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dirty="0"/>
          </a:p>
        </p:txBody>
      </p:sp>
    </p:spTree>
    <p:extLst>
      <p:ext uri="{BB962C8B-B14F-4D97-AF65-F5344CB8AC3E}">
        <p14:creationId xmlns:p14="http://schemas.microsoft.com/office/powerpoint/2010/main" val="2803615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4838" lvl="1" indent="-309553" eaLnBrk="0" hangingPunct="0">
              <a:lnSpc>
                <a:spcPct val="110000"/>
              </a:lnSpc>
              <a:spcBef>
                <a:spcPct val="30000"/>
              </a:spcBef>
              <a:buFontTx/>
              <a:buChar char="–"/>
            </a:pPr>
            <a:r>
              <a:rPr lang="zh-CN" altLang="zh-CN" sz="2200" b="1" dirty="0">
                <a:solidFill>
                  <a:srgbClr val="0096D6"/>
                </a:solidFill>
                <a:latin typeface="微软雅黑" panose="020B0503020204020204" pitchFamily="34" charset="-122"/>
              </a:rPr>
              <a:t>可以被重用的软件成分一般称作可重用构件</a:t>
            </a:r>
            <a:endParaRPr lang="zh-CN" altLang="en-US" sz="2200" b="1" dirty="0">
              <a:solidFill>
                <a:srgbClr val="0096D6"/>
              </a:solidFill>
              <a:latin typeface="微软雅黑" panose="020B0503020204020204" pitchFamily="34" charset="-122"/>
            </a:endParaRPr>
          </a:p>
          <a:p>
            <a:pPr marL="1238212" lvl="2" indent="-247642" eaLnBrk="0" hangingPunct="0">
              <a:lnSpc>
                <a:spcPct val="110000"/>
              </a:lnSpc>
              <a:spcBef>
                <a:spcPct val="30000"/>
              </a:spcBef>
              <a:buFontTx/>
              <a:buChar char="•"/>
            </a:pPr>
            <a:r>
              <a:rPr lang="zh-CN" altLang="zh-CN" b="1" dirty="0" smtClean="0">
                <a:latin typeface="微软雅黑" panose="020B0503020204020204" pitchFamily="34" charset="-122"/>
              </a:rPr>
              <a:t>无论对可重用构件原封不动地使用还是作适当的修改后再使用，只要是用来构造新软件，则都可称作重用</a:t>
            </a:r>
            <a:endParaRPr lang="zh-CN" altLang="en-US" b="1" dirty="0" smtClean="0">
              <a:latin typeface="微软雅黑" panose="020B0503020204020204" pitchFamily="34" charset="-122"/>
            </a:endParaRPr>
          </a:p>
          <a:p>
            <a:pPr marL="804838" lvl="1" indent="-309553" eaLnBrk="0" hangingPunct="0">
              <a:lnSpc>
                <a:spcPct val="110000"/>
              </a:lnSpc>
              <a:spcBef>
                <a:spcPct val="30000"/>
              </a:spcBef>
              <a:buFontTx/>
              <a:buChar char="–"/>
            </a:pPr>
            <a:r>
              <a:rPr lang="zh-CN" altLang="zh-CN" sz="2200" b="1" dirty="0">
                <a:solidFill>
                  <a:srgbClr val="0096D6"/>
                </a:solidFill>
                <a:latin typeface="微软雅黑" panose="020B0503020204020204" pitchFamily="34" charset="-122"/>
              </a:rPr>
              <a:t>软件重用不仅仅是对程序的重用，它还包括对软件生产过程中任何活动所产生的制成品的重用</a:t>
            </a:r>
            <a:endParaRPr lang="zh-CN" altLang="en-US" sz="2200" b="1" dirty="0">
              <a:solidFill>
                <a:srgbClr val="0096D6"/>
              </a:solidFill>
              <a:latin typeface="微软雅黑" panose="020B0503020204020204" pitchFamily="34" charset="-122"/>
            </a:endParaRPr>
          </a:p>
          <a:p>
            <a:pPr marL="1238212" lvl="2" indent="-247642" eaLnBrk="0" hangingPunct="0">
              <a:lnSpc>
                <a:spcPct val="110000"/>
              </a:lnSpc>
              <a:spcBef>
                <a:spcPct val="30000"/>
              </a:spcBef>
              <a:buFontTx/>
              <a:buChar char="•"/>
            </a:pPr>
            <a:r>
              <a:rPr lang="zh-CN" altLang="en-US" b="1" dirty="0" smtClean="0"/>
              <a:t>软件重用方式分类：产品重用、过程重用、白盒重用、黑盒重用</a:t>
            </a:r>
            <a:endParaRPr lang="zh-CN" altLang="en-US" b="1" dirty="0" smtClean="0">
              <a:latin typeface="微软雅黑" panose="020B0503020204020204" pitchFamily="34" charset="-122"/>
            </a:endParaRPr>
          </a:p>
          <a:p>
            <a:pPr marL="1238212" lvl="2" indent="-247642" eaLnBrk="0" hangingPunct="0">
              <a:lnSpc>
                <a:spcPct val="110000"/>
              </a:lnSpc>
              <a:spcBef>
                <a:spcPct val="30000"/>
              </a:spcBef>
              <a:buFontTx/>
              <a:buChar char="•"/>
            </a:pPr>
            <a:r>
              <a:rPr lang="zh-CN" altLang="en-US" b="1" dirty="0" smtClean="0"/>
              <a:t>软件重用级别：代码重用、设计重用、分析重用、测试信息重用</a:t>
            </a:r>
            <a:endParaRPr lang="zh-CN" altLang="zh-CN" b="1" dirty="0" smtClean="0"/>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51</a:t>
            </a:fld>
            <a:endParaRPr lang="zh-CN" altLang="en-US"/>
          </a:p>
        </p:txBody>
      </p:sp>
    </p:spTree>
    <p:extLst>
      <p:ext uri="{BB962C8B-B14F-4D97-AF65-F5344CB8AC3E}">
        <p14:creationId xmlns:p14="http://schemas.microsoft.com/office/powerpoint/2010/main" val="2714063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4838" lvl="1" indent="-309553" defTabSz="495285" eaLnBrk="0" hangingPunct="0">
              <a:lnSpc>
                <a:spcPct val="110000"/>
              </a:lnSpc>
              <a:spcBef>
                <a:spcPct val="30000"/>
              </a:spcBef>
              <a:buFontTx/>
              <a:buChar char="–"/>
              <a:defRPr/>
            </a:pPr>
            <a:r>
              <a:rPr lang="en-US" altLang="zh-CN" sz="2200" dirty="0"/>
              <a:t>Lj0817</a:t>
            </a:r>
            <a:r>
              <a:rPr lang="zh-CN" altLang="en-US" sz="2200" dirty="0"/>
              <a:t>：隐藏</a:t>
            </a:r>
            <a:endParaRPr lang="en-US" sz="2200" dirty="0"/>
          </a:p>
          <a:p>
            <a:pPr marL="804838" lvl="1" indent="-309553" eaLnBrk="0" hangingPunct="0">
              <a:lnSpc>
                <a:spcPct val="110000"/>
              </a:lnSpc>
              <a:spcBef>
                <a:spcPct val="30000"/>
              </a:spcBef>
              <a:buFontTx/>
              <a:buChar char="–"/>
            </a:pPr>
            <a:r>
              <a:rPr lang="zh-CN" altLang="zh-CN" sz="2200" b="1" dirty="0">
                <a:solidFill>
                  <a:srgbClr val="0096D6"/>
                </a:solidFill>
                <a:latin typeface="微软雅黑" panose="020B0503020204020204" pitchFamily="34" charset="-122"/>
              </a:rPr>
              <a:t>可以被重用的软件成分一般称作可重用构件</a:t>
            </a:r>
            <a:endParaRPr lang="zh-CN" altLang="en-US" sz="2200" b="1" dirty="0">
              <a:solidFill>
                <a:srgbClr val="0096D6"/>
              </a:solidFill>
              <a:latin typeface="微软雅黑" panose="020B0503020204020204" pitchFamily="34" charset="-122"/>
            </a:endParaRPr>
          </a:p>
          <a:p>
            <a:pPr marL="1238212" lvl="2" indent="-247642" eaLnBrk="0" hangingPunct="0">
              <a:lnSpc>
                <a:spcPct val="110000"/>
              </a:lnSpc>
              <a:spcBef>
                <a:spcPct val="30000"/>
              </a:spcBef>
              <a:buFontTx/>
              <a:buChar char="•"/>
            </a:pPr>
            <a:r>
              <a:rPr lang="zh-CN" altLang="zh-CN" b="1" dirty="0" smtClean="0">
                <a:latin typeface="微软雅黑" panose="020B0503020204020204" pitchFamily="34" charset="-122"/>
              </a:rPr>
              <a:t>无论对可重用构件原封不动地使用还是作适当的修改后再使用，只要是用来构造新软件，则都可称作重用</a:t>
            </a:r>
            <a:endParaRPr lang="zh-CN" altLang="en-US" b="1" dirty="0" smtClean="0">
              <a:latin typeface="微软雅黑" panose="020B0503020204020204" pitchFamily="34" charset="-122"/>
            </a:endParaRPr>
          </a:p>
          <a:p>
            <a:pPr marL="804838" lvl="1" indent="-309553" eaLnBrk="0" hangingPunct="0">
              <a:lnSpc>
                <a:spcPct val="110000"/>
              </a:lnSpc>
              <a:spcBef>
                <a:spcPct val="30000"/>
              </a:spcBef>
              <a:buFontTx/>
              <a:buChar char="–"/>
            </a:pPr>
            <a:r>
              <a:rPr lang="zh-CN" altLang="zh-CN" sz="2200" b="1" dirty="0">
                <a:solidFill>
                  <a:srgbClr val="0096D6"/>
                </a:solidFill>
                <a:latin typeface="微软雅黑" panose="020B0503020204020204" pitchFamily="34" charset="-122"/>
              </a:rPr>
              <a:t>软件重用不仅仅是对程序的重用，它还包括对软件生产过程中任何活动所产生的制成品的重用</a:t>
            </a:r>
            <a:endParaRPr lang="zh-CN" altLang="en-US" sz="2200" b="1" dirty="0">
              <a:solidFill>
                <a:srgbClr val="0096D6"/>
              </a:solidFill>
              <a:latin typeface="微软雅黑" panose="020B0503020204020204" pitchFamily="34" charset="-122"/>
            </a:endParaRPr>
          </a:p>
          <a:p>
            <a:pPr marL="1238212" lvl="2" indent="-247642" eaLnBrk="0" hangingPunct="0">
              <a:lnSpc>
                <a:spcPct val="110000"/>
              </a:lnSpc>
              <a:spcBef>
                <a:spcPct val="30000"/>
              </a:spcBef>
              <a:buFontTx/>
              <a:buChar char="•"/>
            </a:pPr>
            <a:r>
              <a:rPr lang="zh-CN" altLang="en-US" b="1" dirty="0" smtClean="0"/>
              <a:t>软件重用方式分类：产品重用、过程重用、白盒重用、黑盒重用</a:t>
            </a:r>
            <a:endParaRPr lang="zh-CN" altLang="en-US" b="1" dirty="0" smtClean="0">
              <a:latin typeface="微软雅黑" panose="020B0503020204020204" pitchFamily="34" charset="-122"/>
            </a:endParaRPr>
          </a:p>
          <a:p>
            <a:pPr marL="1238212" lvl="2" indent="-247642" eaLnBrk="0" hangingPunct="0">
              <a:lnSpc>
                <a:spcPct val="110000"/>
              </a:lnSpc>
              <a:spcBef>
                <a:spcPct val="30000"/>
              </a:spcBef>
              <a:buFontTx/>
              <a:buChar char="•"/>
            </a:pPr>
            <a:r>
              <a:rPr lang="zh-CN" altLang="en-US" b="1" dirty="0" smtClean="0"/>
              <a:t>软件重用级别：代码重用、设计重用、分析重用、测试信息重用</a:t>
            </a:r>
            <a:endParaRPr lang="zh-CN" altLang="zh-CN" b="1" dirty="0" smtClean="0"/>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52</a:t>
            </a:fld>
            <a:endParaRPr lang="zh-CN" altLang="en-US"/>
          </a:p>
        </p:txBody>
      </p:sp>
    </p:spTree>
    <p:extLst>
      <p:ext uri="{BB962C8B-B14F-4D97-AF65-F5344CB8AC3E}">
        <p14:creationId xmlns:p14="http://schemas.microsoft.com/office/powerpoint/2010/main" val="3093289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4838" lvl="1" indent="-309553" eaLnBrk="0" hangingPunct="0">
              <a:lnSpc>
                <a:spcPct val="110000"/>
              </a:lnSpc>
              <a:spcBef>
                <a:spcPct val="30000"/>
              </a:spcBef>
              <a:buFontTx/>
              <a:buChar char="–"/>
            </a:pPr>
            <a:r>
              <a:rPr lang="zh-CN" altLang="zh-CN" sz="2200" b="1" dirty="0">
                <a:solidFill>
                  <a:srgbClr val="0096D6"/>
                </a:solidFill>
                <a:latin typeface="微软雅黑" panose="020B0503020204020204" pitchFamily="34" charset="-122"/>
              </a:rPr>
              <a:t>可以被重用的软件成分一般称作可重用构件</a:t>
            </a:r>
            <a:endParaRPr lang="zh-CN" altLang="en-US" sz="2200" b="1" dirty="0">
              <a:solidFill>
                <a:srgbClr val="0096D6"/>
              </a:solidFill>
              <a:latin typeface="微软雅黑" panose="020B0503020204020204" pitchFamily="34" charset="-122"/>
            </a:endParaRPr>
          </a:p>
          <a:p>
            <a:pPr marL="1238212" lvl="2" indent="-247642" eaLnBrk="0" hangingPunct="0">
              <a:lnSpc>
                <a:spcPct val="110000"/>
              </a:lnSpc>
              <a:spcBef>
                <a:spcPct val="30000"/>
              </a:spcBef>
              <a:buFontTx/>
              <a:buChar char="•"/>
            </a:pPr>
            <a:r>
              <a:rPr lang="zh-CN" altLang="zh-CN" b="1" dirty="0" smtClean="0">
                <a:latin typeface="微软雅黑" panose="020B0503020204020204" pitchFamily="34" charset="-122"/>
              </a:rPr>
              <a:t>无论对可重用构件原封不动地使用还是作适当的修改后再使用，只要是用来构造新软件，则都可称作重用</a:t>
            </a:r>
            <a:endParaRPr lang="zh-CN" altLang="en-US" b="1" dirty="0" smtClean="0">
              <a:latin typeface="微软雅黑" panose="020B0503020204020204" pitchFamily="34" charset="-122"/>
            </a:endParaRPr>
          </a:p>
          <a:p>
            <a:pPr marL="804838" lvl="1" indent="-309553" eaLnBrk="0" hangingPunct="0">
              <a:lnSpc>
                <a:spcPct val="110000"/>
              </a:lnSpc>
              <a:spcBef>
                <a:spcPct val="30000"/>
              </a:spcBef>
              <a:buFontTx/>
              <a:buChar char="–"/>
            </a:pPr>
            <a:r>
              <a:rPr lang="zh-CN" altLang="zh-CN" sz="2200" b="1" dirty="0">
                <a:solidFill>
                  <a:srgbClr val="0096D6"/>
                </a:solidFill>
                <a:latin typeface="微软雅黑" panose="020B0503020204020204" pitchFamily="34" charset="-122"/>
              </a:rPr>
              <a:t>软件重用不仅仅是对程序的重用，它还包括对软件生产过程中任何活动所产生的制成品的重用</a:t>
            </a:r>
            <a:endParaRPr lang="zh-CN" altLang="en-US" sz="2200" b="1" dirty="0">
              <a:solidFill>
                <a:srgbClr val="0096D6"/>
              </a:solidFill>
              <a:latin typeface="微软雅黑" panose="020B0503020204020204" pitchFamily="34" charset="-122"/>
            </a:endParaRPr>
          </a:p>
          <a:p>
            <a:pPr marL="1238212" lvl="2" indent="-247642" eaLnBrk="0" hangingPunct="0">
              <a:lnSpc>
                <a:spcPct val="110000"/>
              </a:lnSpc>
              <a:spcBef>
                <a:spcPct val="30000"/>
              </a:spcBef>
              <a:buFontTx/>
              <a:buChar char="•"/>
            </a:pPr>
            <a:r>
              <a:rPr lang="zh-CN" altLang="en-US" b="1" dirty="0" smtClean="0"/>
              <a:t>软件重用方式分类：产品重用、过程重用、白盒重用、黑盒重用</a:t>
            </a:r>
            <a:endParaRPr lang="zh-CN" altLang="en-US" b="1" dirty="0" smtClean="0">
              <a:latin typeface="微软雅黑" panose="020B0503020204020204" pitchFamily="34" charset="-122"/>
            </a:endParaRPr>
          </a:p>
          <a:p>
            <a:pPr marL="1238212" lvl="2" indent="-247642" eaLnBrk="0" hangingPunct="0">
              <a:lnSpc>
                <a:spcPct val="110000"/>
              </a:lnSpc>
              <a:spcBef>
                <a:spcPct val="30000"/>
              </a:spcBef>
              <a:buFontTx/>
              <a:buChar char="•"/>
            </a:pPr>
            <a:r>
              <a:rPr lang="zh-CN" altLang="en-US" b="1" dirty="0" smtClean="0"/>
              <a:t>软件重用级别：代码重用、设计重用、分析重用、测试信息重用</a:t>
            </a:r>
            <a:endParaRPr lang="zh-CN" altLang="zh-CN" b="1" dirty="0" smtClean="0"/>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53</a:t>
            </a:fld>
            <a:endParaRPr lang="zh-CN" altLang="en-US"/>
          </a:p>
        </p:txBody>
      </p:sp>
    </p:spTree>
    <p:extLst>
      <p:ext uri="{BB962C8B-B14F-4D97-AF65-F5344CB8AC3E}">
        <p14:creationId xmlns:p14="http://schemas.microsoft.com/office/powerpoint/2010/main" val="70613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54</a:t>
            </a:fld>
            <a:endParaRPr lang="en-GB" dirty="0"/>
          </a:p>
        </p:txBody>
      </p:sp>
    </p:spTree>
    <p:extLst>
      <p:ext uri="{BB962C8B-B14F-4D97-AF65-F5344CB8AC3E}">
        <p14:creationId xmlns:p14="http://schemas.microsoft.com/office/powerpoint/2010/main" val="10114779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56</a:t>
            </a:fld>
            <a:endParaRPr lang="en-GB" dirty="0"/>
          </a:p>
        </p:txBody>
      </p:sp>
    </p:spTree>
    <p:extLst>
      <p:ext uri="{BB962C8B-B14F-4D97-AF65-F5344CB8AC3E}">
        <p14:creationId xmlns:p14="http://schemas.microsoft.com/office/powerpoint/2010/main" val="1491583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58</a:t>
            </a:fld>
            <a:endParaRPr lang="en-GB" dirty="0"/>
          </a:p>
        </p:txBody>
      </p:sp>
    </p:spTree>
    <p:extLst>
      <p:ext uri="{BB962C8B-B14F-4D97-AF65-F5344CB8AC3E}">
        <p14:creationId xmlns:p14="http://schemas.microsoft.com/office/powerpoint/2010/main" val="2405260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59</a:t>
            </a:fld>
            <a:endParaRPr lang="en-GB" dirty="0"/>
          </a:p>
        </p:txBody>
      </p:sp>
    </p:spTree>
    <p:extLst>
      <p:ext uri="{BB962C8B-B14F-4D97-AF65-F5344CB8AC3E}">
        <p14:creationId xmlns:p14="http://schemas.microsoft.com/office/powerpoint/2010/main" val="552841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4838" lvl="1" indent="-309553" eaLnBrk="0" hangingPunct="0">
              <a:lnSpc>
                <a:spcPct val="110000"/>
              </a:lnSpc>
              <a:spcBef>
                <a:spcPct val="30000"/>
              </a:spcBef>
              <a:buFontTx/>
              <a:buChar char="–"/>
            </a:pPr>
            <a:r>
              <a:rPr lang="zh-CN" altLang="en-US" sz="2200" b="1" dirty="0">
                <a:solidFill>
                  <a:srgbClr val="0096D6"/>
                </a:solidFill>
              </a:rPr>
              <a:t>就是在项目活动中运用一系列的知识、技能、工具和技术，以满足或超过相关利益者对项目的要求</a:t>
            </a:r>
          </a:p>
          <a:p>
            <a:pPr marL="1238212" lvl="2" indent="-247642" eaLnBrk="0" hangingPunct="0">
              <a:lnSpc>
                <a:spcPct val="110000"/>
              </a:lnSpc>
              <a:spcBef>
                <a:spcPct val="30000"/>
              </a:spcBef>
              <a:buFontTx/>
              <a:buChar char="•"/>
            </a:pPr>
            <a:r>
              <a:rPr lang="zh-CN" altLang="en-US" b="1" dirty="0" smtClean="0">
                <a:latin typeface="微软雅黑" panose="020B0503020204020204" pitchFamily="34" charset="-122"/>
              </a:rPr>
              <a:t>实际上就是通过项目各方干系人的合作，把各种资源应用于项目，以实现项目的目标，满足项目的需求，其本质就是对时间、质量和成本的管理</a:t>
            </a:r>
            <a:r>
              <a:rPr lang="zh-CN" altLang="en-US" dirty="0" smtClean="0">
                <a:latin typeface="微软雅黑" panose="020B0503020204020204" pitchFamily="34" charset="-122"/>
              </a:rPr>
              <a:t> </a:t>
            </a:r>
            <a:endParaRPr lang="zh-CN" altLang="en-US" b="1" dirty="0" smtClean="0">
              <a:latin typeface="微软雅黑"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61</a:t>
            </a:fld>
            <a:endParaRPr lang="zh-CN" altLang="en-US"/>
          </a:p>
        </p:txBody>
      </p:sp>
    </p:spTree>
    <p:extLst>
      <p:ext uri="{BB962C8B-B14F-4D97-AF65-F5344CB8AC3E}">
        <p14:creationId xmlns:p14="http://schemas.microsoft.com/office/powerpoint/2010/main" val="716659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63</a:t>
            </a:fld>
            <a:endParaRPr lang="zh-CN" altLang="en-US"/>
          </a:p>
        </p:txBody>
      </p:sp>
    </p:spTree>
    <p:extLst>
      <p:ext uri="{BB962C8B-B14F-4D97-AF65-F5344CB8AC3E}">
        <p14:creationId xmlns:p14="http://schemas.microsoft.com/office/powerpoint/2010/main" val="1075425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64</a:t>
            </a:fld>
            <a:endParaRPr lang="zh-CN" altLang="en-US"/>
          </a:p>
        </p:txBody>
      </p:sp>
    </p:spTree>
    <p:extLst>
      <p:ext uri="{BB962C8B-B14F-4D97-AF65-F5344CB8AC3E}">
        <p14:creationId xmlns:p14="http://schemas.microsoft.com/office/powerpoint/2010/main" val="180478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zh-CN" altLang="en-US" dirty="0" smtClean="0"/>
              <a:t>）需求不明确</a:t>
            </a:r>
            <a:endParaRPr lang="en-US" altLang="zh-CN" dirty="0" smtClean="0"/>
          </a:p>
          <a:p>
            <a:r>
              <a:rPr lang="en-US" dirty="0" smtClean="0"/>
              <a:t>2</a:t>
            </a:r>
            <a:r>
              <a:rPr lang="zh-CN" altLang="en-US" dirty="0" smtClean="0"/>
              <a:t>）缺乏正确的理论指导</a:t>
            </a:r>
            <a:endParaRPr lang="en-US" altLang="zh-CN" dirty="0" smtClean="0"/>
          </a:p>
          <a:p>
            <a:r>
              <a:rPr lang="en-US" dirty="0" smtClean="0"/>
              <a:t>3</a:t>
            </a:r>
            <a:r>
              <a:rPr lang="zh-CN" altLang="en-US" dirty="0" smtClean="0"/>
              <a:t>）软件开发规模越来越大</a:t>
            </a:r>
            <a:endParaRPr lang="en-US" altLang="zh-CN" dirty="0" smtClean="0"/>
          </a:p>
          <a:p>
            <a:r>
              <a:rPr lang="en-US" dirty="0" smtClean="0"/>
              <a:t>4</a:t>
            </a:r>
            <a:r>
              <a:rPr lang="zh-CN" altLang="en-US" dirty="0" smtClean="0"/>
              <a:t>）软件开发复杂度越来越高</a:t>
            </a:r>
            <a:endParaRPr lang="en-US" dirty="0" smtClean="0"/>
          </a:p>
          <a:p>
            <a:r>
              <a:rPr lang="en-US" altLang="zh-CN" sz="1300" dirty="0">
                <a:solidFill>
                  <a:srgbClr val="F05332"/>
                </a:solidFill>
                <a:latin typeface="微软雅黑" panose="020B0503020204020204" pitchFamily="34" charset="-122"/>
                <a:ea typeface="微软雅黑" panose="020B0503020204020204" pitchFamily="34" charset="-122"/>
              </a:rPr>
              <a:t>Roger Pressman</a:t>
            </a:r>
            <a:r>
              <a:rPr lang="zh-CN" altLang="en-US" sz="1300" dirty="0">
                <a:solidFill>
                  <a:srgbClr val="F05332"/>
                </a:solidFill>
                <a:latin typeface="微软雅黑" panose="020B0503020204020204" pitchFamily="34" charset="-122"/>
                <a:ea typeface="微软雅黑" panose="020B0503020204020204" pitchFamily="34" charset="-122"/>
              </a:rPr>
              <a:t>（</a:t>
            </a:r>
            <a:r>
              <a:rPr lang="en-US" altLang="zh-CN" sz="1300" dirty="0">
                <a:solidFill>
                  <a:srgbClr val="F05332"/>
                </a:solidFill>
                <a:latin typeface="微软雅黑" panose="020B0503020204020204" pitchFamily="34" charset="-122"/>
                <a:ea typeface="微软雅黑" panose="020B0503020204020204" pitchFamily="34" charset="-122"/>
              </a:rPr>
              <a:t>《</a:t>
            </a:r>
            <a:r>
              <a:rPr lang="zh-CN" altLang="en-US" sz="1300" dirty="0"/>
              <a:t>软件工程</a:t>
            </a:r>
            <a:r>
              <a:rPr lang="en-US" altLang="zh-CN" sz="1300" dirty="0"/>
              <a:t>--</a:t>
            </a:r>
            <a:r>
              <a:rPr lang="zh-CN" altLang="en-US" sz="1300" dirty="0"/>
              <a:t>实践者的研究方法</a:t>
            </a:r>
            <a:r>
              <a:rPr lang="en-US" altLang="zh-CN" sz="1300" dirty="0"/>
              <a:t>》</a:t>
            </a:r>
            <a:r>
              <a:rPr lang="zh-CN" altLang="en-US" sz="1300" dirty="0"/>
              <a:t> 作者）</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Tree>
    <p:extLst>
      <p:ext uri="{BB962C8B-B14F-4D97-AF65-F5344CB8AC3E}">
        <p14:creationId xmlns:p14="http://schemas.microsoft.com/office/powerpoint/2010/main" val="1913413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65</a:t>
            </a:fld>
            <a:endParaRPr lang="en-GB" dirty="0"/>
          </a:p>
        </p:txBody>
      </p:sp>
    </p:spTree>
    <p:extLst>
      <p:ext uri="{BB962C8B-B14F-4D97-AF65-F5344CB8AC3E}">
        <p14:creationId xmlns:p14="http://schemas.microsoft.com/office/powerpoint/2010/main" val="3437321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A853E8-D85F-5D49-95D2-E1D96ABFE2B9}" type="slidenum">
              <a:rPr lang="en-GB" smtClean="0"/>
              <a:pPr/>
              <a:t>67</a:t>
            </a:fld>
            <a:endParaRPr lang="en-GB" dirty="0"/>
          </a:p>
        </p:txBody>
      </p:sp>
    </p:spTree>
    <p:extLst>
      <p:ext uri="{BB962C8B-B14F-4D97-AF65-F5344CB8AC3E}">
        <p14:creationId xmlns:p14="http://schemas.microsoft.com/office/powerpoint/2010/main" val="318213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4838" lvl="1" indent="-309553" eaLnBrk="0" hangingPunct="0">
              <a:lnSpc>
                <a:spcPct val="110000"/>
              </a:lnSpc>
              <a:spcBef>
                <a:spcPct val="30000"/>
              </a:spcBef>
              <a:buFontTx/>
              <a:buChar char="–"/>
            </a:pPr>
            <a:r>
              <a:rPr lang="zh-CN" altLang="en-US" b="1" dirty="0" smtClean="0">
                <a:solidFill>
                  <a:srgbClr val="0096D6"/>
                </a:solidFill>
                <a:latin typeface="微软雅黑" panose="020B0503020204020204" pitchFamily="34" charset="-122"/>
              </a:rPr>
              <a:t>通过在特定时刻选择软件配置</a:t>
            </a:r>
            <a:r>
              <a:rPr lang="en-US" altLang="zh-CN" b="1" dirty="0" smtClean="0">
                <a:solidFill>
                  <a:srgbClr val="0096D6"/>
                </a:solidFill>
                <a:latin typeface="微软雅黑" panose="020B0503020204020204" pitchFamily="34" charset="-122"/>
              </a:rPr>
              <a:t>(</a:t>
            </a:r>
            <a:r>
              <a:rPr lang="zh-CN" altLang="en-US" b="1" dirty="0" smtClean="0">
                <a:solidFill>
                  <a:srgbClr val="0096D6"/>
                </a:solidFill>
                <a:latin typeface="微软雅黑" panose="020B0503020204020204" pitchFamily="34" charset="-122"/>
              </a:rPr>
              <a:t>一组中间软件产品及描述</a:t>
            </a:r>
            <a:r>
              <a:rPr lang="en-US" altLang="zh-CN" b="1" dirty="0" smtClean="0">
                <a:solidFill>
                  <a:srgbClr val="0096D6"/>
                </a:solidFill>
                <a:latin typeface="微软雅黑" panose="020B0503020204020204" pitchFamily="34" charset="-122"/>
              </a:rPr>
              <a:t>)</a:t>
            </a:r>
            <a:r>
              <a:rPr lang="zh-CN" altLang="en-US" b="1" dirty="0" smtClean="0">
                <a:solidFill>
                  <a:srgbClr val="0096D6"/>
                </a:solidFill>
                <a:latin typeface="微软雅黑" panose="020B0503020204020204" pitchFamily="34" charset="-122"/>
              </a:rPr>
              <a:t>，系统地控制对配置的修改，并在整个软件生存周期中维护配置的完整性和可追踪性</a:t>
            </a:r>
          </a:p>
          <a:p>
            <a:pPr marL="1238212" lvl="2" indent="-247642" eaLnBrk="0" hangingPunct="0">
              <a:lnSpc>
                <a:spcPct val="110000"/>
              </a:lnSpc>
              <a:spcBef>
                <a:spcPct val="30000"/>
              </a:spcBef>
              <a:buFontTx/>
              <a:buChar char="•"/>
            </a:pPr>
            <a:r>
              <a:rPr lang="zh-CN" altLang="en-US" b="1" dirty="0" smtClean="0">
                <a:latin typeface="微软雅黑" panose="020B0503020204020204" pitchFamily="34" charset="-122"/>
              </a:rPr>
              <a:t>中间软件产品和用于创建中间软件产品的控制信息都应处于配置管理控制下</a:t>
            </a:r>
            <a:endParaRPr lang="en-US" altLang="zh-CN" b="1" dirty="0" smtClean="0">
              <a:latin typeface="微软雅黑" panose="020B0503020204020204" pitchFamily="34" charset="-122"/>
            </a:endParaRPr>
          </a:p>
          <a:p>
            <a:pPr marL="990570" lvl="2" eaLnBrk="0" hangingPunct="0">
              <a:lnSpc>
                <a:spcPct val="110000"/>
              </a:lnSpc>
              <a:spcBef>
                <a:spcPct val="30000"/>
              </a:spcBef>
            </a:pPr>
            <a:endParaRPr lang="en-US" altLang="zh-CN" b="1" dirty="0" smtClean="0">
              <a:latin typeface="微软雅黑" panose="020B0503020204020204" pitchFamily="34" charset="-122"/>
            </a:endParaRPr>
          </a:p>
          <a:p>
            <a:pPr marL="804838" lvl="1" indent="-309553" eaLnBrk="0" hangingPunct="0">
              <a:lnSpc>
                <a:spcPct val="110000"/>
              </a:lnSpc>
              <a:spcBef>
                <a:spcPct val="30000"/>
              </a:spcBef>
              <a:buFontTx/>
              <a:buChar char="–"/>
            </a:pPr>
            <a:r>
              <a:rPr lang="zh-CN" altLang="en-US" b="1" dirty="0" smtClean="0">
                <a:solidFill>
                  <a:srgbClr val="0096D6"/>
                </a:solidFill>
                <a:latin typeface="微软雅黑" panose="020B0503020204020204" pitchFamily="34" charset="-122"/>
              </a:rPr>
              <a:t>最终目标是实现软件产品的完整性、一致性、可控性，使产品极大程度地与用户需求相吻合</a:t>
            </a:r>
          </a:p>
          <a:p>
            <a:pPr marL="1238212" lvl="2" indent="-247642" eaLnBrk="0" hangingPunct="0">
              <a:lnSpc>
                <a:spcPct val="110000"/>
              </a:lnSpc>
              <a:spcBef>
                <a:spcPct val="30000"/>
              </a:spcBef>
              <a:buFontTx/>
              <a:buChar char="•"/>
            </a:pPr>
            <a:r>
              <a:rPr lang="zh-CN" altLang="en-US" sz="1700" b="1" dirty="0">
                <a:latin typeface="微软雅黑" panose="020B0503020204020204" pitchFamily="34" charset="-122"/>
              </a:rPr>
              <a:t>它通过控制、记录、追踪对软件的修改和每个修改生成的软件组成部件来实现对软件产品的管理功能</a:t>
            </a:r>
          </a:p>
          <a:p>
            <a:pPr marL="990570" lvl="2" eaLnBrk="0" hangingPunct="0">
              <a:lnSpc>
                <a:spcPct val="110000"/>
              </a:lnSpc>
              <a:spcBef>
                <a:spcPct val="30000"/>
              </a:spcBef>
            </a:pPr>
            <a:endParaRPr lang="zh-CN" altLang="en-US" b="1" dirty="0" smtClean="0">
              <a:latin typeface="微软雅黑"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68</a:t>
            </a:fld>
            <a:endParaRPr lang="zh-CN" altLang="en-US"/>
          </a:p>
        </p:txBody>
      </p:sp>
    </p:spTree>
    <p:extLst>
      <p:ext uri="{BB962C8B-B14F-4D97-AF65-F5344CB8AC3E}">
        <p14:creationId xmlns:p14="http://schemas.microsoft.com/office/powerpoint/2010/main" val="30345665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4838" lvl="1" indent="-309553" defTabSz="495285" eaLnBrk="0" hangingPunct="0">
              <a:lnSpc>
                <a:spcPct val="110000"/>
              </a:lnSpc>
              <a:spcBef>
                <a:spcPct val="30000"/>
              </a:spcBef>
              <a:buFontTx/>
              <a:buChar char="–"/>
              <a:defRPr/>
            </a:pPr>
            <a:r>
              <a:rPr lang="en-US" altLang="zh-CN" dirty="0" smtClean="0"/>
              <a:t>Lj0817</a:t>
            </a:r>
            <a:r>
              <a:rPr lang="zh-CN" altLang="en-US" dirty="0" smtClean="0"/>
              <a:t>：隐藏</a:t>
            </a:r>
            <a:endParaRPr lang="en-US" dirty="0" smtClean="0"/>
          </a:p>
          <a:p>
            <a:pPr marL="804838" lvl="1" indent="-309553" eaLnBrk="0" hangingPunct="0">
              <a:lnSpc>
                <a:spcPct val="110000"/>
              </a:lnSpc>
              <a:spcBef>
                <a:spcPct val="30000"/>
              </a:spcBef>
              <a:buFontTx/>
              <a:buChar char="–"/>
            </a:pPr>
            <a:r>
              <a:rPr lang="zh-CN" altLang="en-US" b="1" dirty="0" smtClean="0">
                <a:solidFill>
                  <a:srgbClr val="0096D6"/>
                </a:solidFill>
                <a:latin typeface="微软雅黑" panose="020B0503020204020204" pitchFamily="34" charset="-122"/>
              </a:rPr>
              <a:t>通过在特定时刻选择软件配置</a:t>
            </a:r>
            <a:r>
              <a:rPr lang="en-US" altLang="zh-CN" b="1" dirty="0" smtClean="0">
                <a:solidFill>
                  <a:srgbClr val="0096D6"/>
                </a:solidFill>
                <a:latin typeface="微软雅黑" panose="020B0503020204020204" pitchFamily="34" charset="-122"/>
              </a:rPr>
              <a:t>(</a:t>
            </a:r>
            <a:r>
              <a:rPr lang="zh-CN" altLang="en-US" b="1" dirty="0" smtClean="0">
                <a:solidFill>
                  <a:srgbClr val="0096D6"/>
                </a:solidFill>
                <a:latin typeface="微软雅黑" panose="020B0503020204020204" pitchFamily="34" charset="-122"/>
              </a:rPr>
              <a:t>一组中间软件产品及描述</a:t>
            </a:r>
            <a:r>
              <a:rPr lang="en-US" altLang="zh-CN" b="1" dirty="0" smtClean="0">
                <a:solidFill>
                  <a:srgbClr val="0096D6"/>
                </a:solidFill>
                <a:latin typeface="微软雅黑" panose="020B0503020204020204" pitchFamily="34" charset="-122"/>
              </a:rPr>
              <a:t>)</a:t>
            </a:r>
            <a:r>
              <a:rPr lang="zh-CN" altLang="en-US" b="1" dirty="0" smtClean="0">
                <a:solidFill>
                  <a:srgbClr val="0096D6"/>
                </a:solidFill>
                <a:latin typeface="微软雅黑" panose="020B0503020204020204" pitchFamily="34" charset="-122"/>
              </a:rPr>
              <a:t>，系统地控制对配置的修改，并在整个软件生存周期中维护配置的完整性和可追踪性</a:t>
            </a:r>
          </a:p>
          <a:p>
            <a:pPr marL="1238212" lvl="2" indent="-247642" eaLnBrk="0" hangingPunct="0">
              <a:lnSpc>
                <a:spcPct val="110000"/>
              </a:lnSpc>
              <a:spcBef>
                <a:spcPct val="30000"/>
              </a:spcBef>
              <a:buFontTx/>
              <a:buChar char="•"/>
            </a:pPr>
            <a:r>
              <a:rPr lang="zh-CN" altLang="en-US" b="1" dirty="0" smtClean="0">
                <a:latin typeface="微软雅黑" panose="020B0503020204020204" pitchFamily="34" charset="-122"/>
              </a:rPr>
              <a:t>中间软件产品和用于创建中间软件产品的控制信息都应处于配置管理控制下</a:t>
            </a:r>
            <a:endParaRPr lang="en-US" altLang="zh-CN" b="1" dirty="0" smtClean="0">
              <a:latin typeface="微软雅黑" panose="020B0503020204020204" pitchFamily="34" charset="-122"/>
            </a:endParaRPr>
          </a:p>
          <a:p>
            <a:pPr marL="990570" lvl="2" eaLnBrk="0" hangingPunct="0">
              <a:lnSpc>
                <a:spcPct val="110000"/>
              </a:lnSpc>
              <a:spcBef>
                <a:spcPct val="30000"/>
              </a:spcBef>
            </a:pPr>
            <a:endParaRPr lang="en-US" altLang="zh-CN" b="1" dirty="0" smtClean="0">
              <a:latin typeface="微软雅黑" panose="020B0503020204020204" pitchFamily="34" charset="-122"/>
            </a:endParaRPr>
          </a:p>
          <a:p>
            <a:pPr marL="804838" lvl="1" indent="-309553" eaLnBrk="0" hangingPunct="0">
              <a:lnSpc>
                <a:spcPct val="110000"/>
              </a:lnSpc>
              <a:spcBef>
                <a:spcPct val="30000"/>
              </a:spcBef>
              <a:buFontTx/>
              <a:buChar char="–"/>
            </a:pPr>
            <a:r>
              <a:rPr lang="zh-CN" altLang="en-US" b="1" dirty="0" smtClean="0">
                <a:solidFill>
                  <a:srgbClr val="0096D6"/>
                </a:solidFill>
                <a:latin typeface="微软雅黑" panose="020B0503020204020204" pitchFamily="34" charset="-122"/>
              </a:rPr>
              <a:t>最终目标是实现软件产品的完整性、一致性、可控性，使产品极大程度地与用户需求相吻合</a:t>
            </a:r>
          </a:p>
          <a:p>
            <a:pPr marL="1238212" lvl="2" indent="-247642" eaLnBrk="0" hangingPunct="0">
              <a:lnSpc>
                <a:spcPct val="110000"/>
              </a:lnSpc>
              <a:spcBef>
                <a:spcPct val="30000"/>
              </a:spcBef>
              <a:buFontTx/>
              <a:buChar char="•"/>
            </a:pPr>
            <a:r>
              <a:rPr lang="zh-CN" altLang="en-US" sz="1700" b="1" dirty="0">
                <a:latin typeface="微软雅黑" panose="020B0503020204020204" pitchFamily="34" charset="-122"/>
              </a:rPr>
              <a:t>它通过控制、记录、追踪对软件的修改和每个修改生成的软件组成部件来实现对软件产品的管理功能</a:t>
            </a:r>
          </a:p>
          <a:p>
            <a:pPr marL="990570" lvl="2" eaLnBrk="0" hangingPunct="0">
              <a:lnSpc>
                <a:spcPct val="110000"/>
              </a:lnSpc>
              <a:spcBef>
                <a:spcPct val="30000"/>
              </a:spcBef>
            </a:pPr>
            <a:endParaRPr lang="zh-CN" altLang="en-US" b="1" dirty="0" smtClean="0">
              <a:latin typeface="微软雅黑"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69</a:t>
            </a:fld>
            <a:endParaRPr lang="zh-CN" altLang="en-US"/>
          </a:p>
        </p:txBody>
      </p:sp>
    </p:spTree>
    <p:extLst>
      <p:ext uri="{BB962C8B-B14F-4D97-AF65-F5344CB8AC3E}">
        <p14:creationId xmlns:p14="http://schemas.microsoft.com/office/powerpoint/2010/main" val="5098977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72</a:t>
            </a:fld>
            <a:endParaRPr lang="en-GB" dirty="0"/>
          </a:p>
        </p:txBody>
      </p:sp>
    </p:spTree>
    <p:extLst>
      <p:ext uri="{BB962C8B-B14F-4D97-AF65-F5344CB8AC3E}">
        <p14:creationId xmlns:p14="http://schemas.microsoft.com/office/powerpoint/2010/main" val="1293475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73</a:t>
            </a:fld>
            <a:endParaRPr lang="en-GB" dirty="0"/>
          </a:p>
        </p:txBody>
      </p:sp>
    </p:spTree>
    <p:extLst>
      <p:ext uri="{BB962C8B-B14F-4D97-AF65-F5344CB8AC3E}">
        <p14:creationId xmlns:p14="http://schemas.microsoft.com/office/powerpoint/2010/main" val="25143678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74</a:t>
            </a:fld>
            <a:endParaRPr lang="en-GB" dirty="0"/>
          </a:p>
        </p:txBody>
      </p:sp>
    </p:spTree>
    <p:extLst>
      <p:ext uri="{BB962C8B-B14F-4D97-AF65-F5344CB8AC3E}">
        <p14:creationId xmlns:p14="http://schemas.microsoft.com/office/powerpoint/2010/main" val="35912766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75</a:t>
            </a:fld>
            <a:endParaRPr lang="en-GB" dirty="0"/>
          </a:p>
        </p:txBody>
      </p:sp>
    </p:spTree>
    <p:extLst>
      <p:ext uri="{BB962C8B-B14F-4D97-AF65-F5344CB8AC3E}">
        <p14:creationId xmlns:p14="http://schemas.microsoft.com/office/powerpoint/2010/main" val="13860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76</a:t>
            </a:fld>
            <a:endParaRPr lang="en-GB" dirty="0"/>
          </a:p>
        </p:txBody>
      </p:sp>
    </p:spTree>
    <p:extLst>
      <p:ext uri="{BB962C8B-B14F-4D97-AF65-F5344CB8AC3E}">
        <p14:creationId xmlns:p14="http://schemas.microsoft.com/office/powerpoint/2010/main" val="19188715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77</a:t>
            </a:fld>
            <a:endParaRPr lang="en-GB" dirty="0"/>
          </a:p>
        </p:txBody>
      </p:sp>
    </p:spTree>
    <p:extLst>
      <p:ext uri="{BB962C8B-B14F-4D97-AF65-F5344CB8AC3E}">
        <p14:creationId xmlns:p14="http://schemas.microsoft.com/office/powerpoint/2010/main" val="2958972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300" dirty="0"/>
              <a:t>App</a:t>
            </a:r>
            <a:r>
              <a:rPr lang="zh-CN" altLang="en-US" sz="1300" dirty="0"/>
              <a:t> </a:t>
            </a:r>
            <a:r>
              <a:rPr lang="en-US" altLang="zh-CN" sz="1300" dirty="0"/>
              <a:t>Store</a:t>
            </a:r>
            <a:r>
              <a:rPr lang="zh-CN" altLang="en-US" sz="1300" dirty="0"/>
              <a:t>下载量已经突破</a:t>
            </a:r>
            <a:r>
              <a:rPr lang="en-US" altLang="zh-CN" sz="1300" dirty="0"/>
              <a:t>750</a:t>
            </a:r>
            <a:r>
              <a:rPr lang="zh-CN" altLang="en-US" sz="1300" dirty="0"/>
              <a:t>亿次</a:t>
            </a:r>
            <a:r>
              <a:rPr lang="en-US" altLang="zh-CN" sz="1300" dirty="0"/>
              <a:t>,</a:t>
            </a:r>
            <a:r>
              <a:rPr lang="zh-CN" altLang="en-US" sz="1300" dirty="0"/>
              <a:t>应用数量超过</a:t>
            </a:r>
            <a:r>
              <a:rPr lang="en-US" altLang="zh-CN" sz="1300" dirty="0"/>
              <a:t>120</a:t>
            </a:r>
            <a:r>
              <a:rPr lang="zh-CN" altLang="en-US" sz="1300" dirty="0"/>
              <a:t>万款</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Tree>
    <p:extLst>
      <p:ext uri="{BB962C8B-B14F-4D97-AF65-F5344CB8AC3E}">
        <p14:creationId xmlns:p14="http://schemas.microsoft.com/office/powerpoint/2010/main" val="40571593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78</a:t>
            </a:fld>
            <a:endParaRPr lang="zh-CN" altLang="en-US"/>
          </a:p>
        </p:txBody>
      </p:sp>
    </p:spTree>
    <p:extLst>
      <p:ext uri="{BB962C8B-B14F-4D97-AF65-F5344CB8AC3E}">
        <p14:creationId xmlns:p14="http://schemas.microsoft.com/office/powerpoint/2010/main" val="693057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79</a:t>
            </a:fld>
            <a:endParaRPr lang="en-GB" dirty="0"/>
          </a:p>
        </p:txBody>
      </p:sp>
    </p:spTree>
    <p:extLst>
      <p:ext uri="{BB962C8B-B14F-4D97-AF65-F5344CB8AC3E}">
        <p14:creationId xmlns:p14="http://schemas.microsoft.com/office/powerpoint/2010/main" val="1732426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0380" indent="-660380" eaLnBrk="0" hangingPunct="0">
              <a:lnSpc>
                <a:spcPct val="110000"/>
              </a:lnSpc>
              <a:spcBef>
                <a:spcPct val="30000"/>
              </a:spcBef>
              <a:buFontTx/>
              <a:buChar char="•"/>
            </a:pPr>
            <a:r>
              <a:rPr lang="zh-CN" altLang="en-US" sz="2200" b="1" dirty="0">
                <a:solidFill>
                  <a:srgbClr val="C00000"/>
                </a:solidFill>
                <a:latin typeface="微软雅黑" panose="020B0503020204020204" pitchFamily="34" charset="-122"/>
              </a:rPr>
              <a:t>应用生命周期是对一个应用软件从产生到消亡过程的一个描述</a:t>
            </a:r>
          </a:p>
          <a:p>
            <a:pPr marL="1073117" lvl="1" indent="-577832" eaLnBrk="0" hangingPunct="0">
              <a:lnSpc>
                <a:spcPct val="110000"/>
              </a:lnSpc>
              <a:spcBef>
                <a:spcPct val="30000"/>
              </a:spcBef>
              <a:buFontTx/>
              <a:buChar char="–"/>
            </a:pPr>
            <a:r>
              <a:rPr lang="zh-CN" altLang="en-US" b="1" dirty="0" smtClean="0">
                <a:solidFill>
                  <a:schemeClr val="tx2"/>
                </a:solidFill>
                <a:latin typeface="微软雅黑" panose="020B0503020204020204" pitchFamily="34" charset="-122"/>
              </a:rPr>
              <a:t>应用软件开发周期从定义阶段开始，通过设计阶段、开发阶段和测试阶段，结束在发布阶段。但这还没有结束，一旦系统被发布，它就将被重精炼和重写，返回到最初系统的定义阶段</a:t>
            </a:r>
          </a:p>
          <a:p>
            <a:pPr marL="1485854" lvl="2" indent="-495285" eaLnBrk="0" hangingPunct="0">
              <a:lnSpc>
                <a:spcPct val="110000"/>
              </a:lnSpc>
              <a:spcBef>
                <a:spcPct val="30000"/>
              </a:spcBef>
              <a:buFontTx/>
              <a:buChar char="•"/>
            </a:pPr>
            <a:r>
              <a:rPr lang="zh-CN" altLang="en-US" sz="1700" b="1" dirty="0">
                <a:latin typeface="微软雅黑" panose="020B0503020204020204" pitchFamily="34" charset="-122"/>
              </a:rPr>
              <a:t>这些阶段的中心是有效的变化管理，它可以使团队的所有成员在系统构建的每个阶段都能有效地沟通</a:t>
            </a:r>
          </a:p>
          <a:p>
            <a:endParaRPr lang="en-US" dirty="0"/>
          </a:p>
        </p:txBody>
      </p:sp>
      <p:sp>
        <p:nvSpPr>
          <p:cNvPr id="4" name="Slide Number Placeholder 3"/>
          <p:cNvSpPr>
            <a:spLocks noGrp="1"/>
          </p:cNvSpPr>
          <p:nvPr>
            <p:ph type="sldNum" sz="quarter" idx="10"/>
          </p:nvPr>
        </p:nvSpPr>
        <p:spPr/>
        <p:txBody>
          <a:bodyPr/>
          <a:lstStyle/>
          <a:p>
            <a:fld id="{DF653149-1FB5-4421-A3E7-535F6A2F3C92}" type="slidenum">
              <a:rPr lang="zh-CN" altLang="en-US" smtClean="0"/>
              <a:pPr/>
              <a:t>81</a:t>
            </a:fld>
            <a:endParaRPr lang="zh-CN" altLang="en-US"/>
          </a:p>
        </p:txBody>
      </p:sp>
    </p:spTree>
    <p:extLst>
      <p:ext uri="{BB962C8B-B14F-4D97-AF65-F5344CB8AC3E}">
        <p14:creationId xmlns:p14="http://schemas.microsoft.com/office/powerpoint/2010/main" val="39496324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A853E8-D85F-5D49-95D2-E1D96ABFE2B9}" type="slidenum">
              <a:rPr lang="en-GB" smtClean="0"/>
              <a:pPr/>
              <a:t>83</a:t>
            </a:fld>
            <a:endParaRPr lang="en-GB" dirty="0"/>
          </a:p>
        </p:txBody>
      </p:sp>
    </p:spTree>
    <p:extLst>
      <p:ext uri="{BB962C8B-B14F-4D97-AF65-F5344CB8AC3E}">
        <p14:creationId xmlns:p14="http://schemas.microsoft.com/office/powerpoint/2010/main" val="19390593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84</a:t>
            </a:fld>
            <a:endParaRPr lang="en-GB" dirty="0"/>
          </a:p>
        </p:txBody>
      </p:sp>
    </p:spTree>
    <p:extLst>
      <p:ext uri="{BB962C8B-B14F-4D97-AF65-F5344CB8AC3E}">
        <p14:creationId xmlns:p14="http://schemas.microsoft.com/office/powerpoint/2010/main" val="3179529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85</a:t>
            </a:fld>
            <a:endParaRPr lang="en-GB" dirty="0"/>
          </a:p>
        </p:txBody>
      </p:sp>
    </p:spTree>
    <p:extLst>
      <p:ext uri="{BB962C8B-B14F-4D97-AF65-F5344CB8AC3E}">
        <p14:creationId xmlns:p14="http://schemas.microsoft.com/office/powerpoint/2010/main" val="29613153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86</a:t>
            </a:fld>
            <a:endParaRPr lang="en-GB" dirty="0"/>
          </a:p>
        </p:txBody>
      </p:sp>
    </p:spTree>
    <p:extLst>
      <p:ext uri="{BB962C8B-B14F-4D97-AF65-F5344CB8AC3E}">
        <p14:creationId xmlns:p14="http://schemas.microsoft.com/office/powerpoint/2010/main" val="3296690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en-US" altLang="zh-CN" dirty="0" smtClean="0"/>
              <a:t>Lj0817</a:t>
            </a:r>
            <a:r>
              <a:rPr lang="zh-CN" altLang="en-US" dirty="0" smtClean="0"/>
              <a:t>：隐藏</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87</a:t>
            </a:fld>
            <a:endParaRPr lang="en-GB" dirty="0"/>
          </a:p>
        </p:txBody>
      </p:sp>
    </p:spTree>
    <p:extLst>
      <p:ext uri="{BB962C8B-B14F-4D97-AF65-F5344CB8AC3E}">
        <p14:creationId xmlns:p14="http://schemas.microsoft.com/office/powerpoint/2010/main" val="1764291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wbs</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Tree>
    <p:extLst>
      <p:ext uri="{BB962C8B-B14F-4D97-AF65-F5344CB8AC3E}">
        <p14:creationId xmlns:p14="http://schemas.microsoft.com/office/powerpoint/2010/main" val="186400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85">
              <a:defRPr/>
            </a:pPr>
            <a:r>
              <a:rPr lang="zh-CN" altLang="en-US" sz="1300" dirty="0">
                <a:solidFill>
                  <a:srgbClr val="F05332"/>
                </a:solidFill>
                <a:latin typeface="微软雅黑" panose="020B0503020204020204" pitchFamily="34" charset="-122"/>
                <a:ea typeface="微软雅黑" panose="020B0503020204020204" pitchFamily="34" charset="-122"/>
              </a:rPr>
              <a:t>越早开始写代码的人，就是越迟完成代码的人！</a:t>
            </a:r>
            <a:r>
              <a:rPr lang="en-US" altLang="zh-CN" sz="1300" dirty="0">
                <a:solidFill>
                  <a:srgbClr val="F05332"/>
                </a:solidFill>
                <a:latin typeface="微软雅黑" panose="020B0503020204020204" pitchFamily="34" charset="-122"/>
                <a:ea typeface="微软雅黑" panose="020B0503020204020204" pitchFamily="34" charset="-122"/>
              </a:rPr>
              <a:t>——Roger Pressman</a:t>
            </a:r>
            <a:r>
              <a:rPr lang="zh-CN" altLang="en-US" sz="1300" dirty="0">
                <a:solidFill>
                  <a:srgbClr val="F05332"/>
                </a:solidFill>
                <a:latin typeface="微软雅黑" panose="020B0503020204020204" pitchFamily="34" charset="-122"/>
                <a:ea typeface="微软雅黑" panose="020B0503020204020204" pitchFamily="34" charset="-122"/>
              </a:rPr>
              <a:t>（</a:t>
            </a:r>
            <a:r>
              <a:rPr lang="en-US" altLang="zh-CN" sz="1300" dirty="0">
                <a:solidFill>
                  <a:srgbClr val="F05332"/>
                </a:solidFill>
                <a:latin typeface="微软雅黑" panose="020B0503020204020204" pitchFamily="34" charset="-122"/>
                <a:ea typeface="微软雅黑" panose="020B0503020204020204" pitchFamily="34" charset="-122"/>
              </a:rPr>
              <a:t>《</a:t>
            </a:r>
            <a:r>
              <a:rPr lang="zh-CN" altLang="en-US" sz="1300" dirty="0"/>
              <a:t>软件工程</a:t>
            </a:r>
            <a:r>
              <a:rPr lang="en-US" altLang="zh-CN" sz="1300" dirty="0"/>
              <a:t>--</a:t>
            </a:r>
            <a:r>
              <a:rPr lang="zh-CN" altLang="en-US" sz="1300" dirty="0"/>
              <a:t>实践者的研究方法</a:t>
            </a:r>
            <a:r>
              <a:rPr lang="en-US" altLang="zh-CN" sz="1300" dirty="0"/>
              <a:t>》</a:t>
            </a:r>
            <a:r>
              <a:rPr lang="zh-CN" altLang="en-US" sz="1300" dirty="0"/>
              <a:t> 作者）</a:t>
            </a:r>
            <a:endParaRPr lang="en-US" altLang="zh-CN" sz="1300" dirty="0"/>
          </a:p>
          <a:p>
            <a:pPr defTabSz="495285">
              <a:defRPr/>
            </a:pPr>
            <a:r>
              <a:rPr lang="zh-CN" altLang="en-US" sz="1300" dirty="0">
                <a:solidFill>
                  <a:srgbClr val="F05332"/>
                </a:solidFill>
                <a:latin typeface="微软雅黑" panose="020B0503020204020204" pitchFamily="34" charset="-122"/>
                <a:ea typeface="微软雅黑" panose="020B0503020204020204" pitchFamily="34" charset="-122"/>
              </a:rPr>
              <a:t>有很多人认为软件</a:t>
            </a:r>
            <a:r>
              <a:rPr lang="en-US" altLang="zh-CN" sz="1300" dirty="0">
                <a:solidFill>
                  <a:srgbClr val="F05332"/>
                </a:solidFill>
                <a:latin typeface="微软雅黑" panose="020B0503020204020204" pitchFamily="34" charset="-122"/>
                <a:ea typeface="微软雅黑" panose="020B0503020204020204" pitchFamily="34" charset="-122"/>
              </a:rPr>
              <a:t>=</a:t>
            </a:r>
            <a:r>
              <a:rPr lang="zh-CN" altLang="en-US" sz="1300" dirty="0">
                <a:solidFill>
                  <a:srgbClr val="F05332"/>
                </a:solidFill>
                <a:latin typeface="微软雅黑" panose="020B0503020204020204" pitchFamily="34" charset="-122"/>
                <a:ea typeface="微软雅黑" panose="020B0503020204020204" pitchFamily="34" charset="-122"/>
              </a:rPr>
              <a:t>程序，一上来就直接开始写代码，导致后期问题很多</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Tree>
    <p:extLst>
      <p:ext uri="{BB962C8B-B14F-4D97-AF65-F5344CB8AC3E}">
        <p14:creationId xmlns:p14="http://schemas.microsoft.com/office/powerpoint/2010/main" val="744893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软件工程包括：方法、过程、工具</a:t>
            </a:r>
            <a:endParaRPr lang="zh-CN" altLang="en-US" dirty="0"/>
          </a:p>
        </p:txBody>
      </p:sp>
      <p:sp>
        <p:nvSpPr>
          <p:cNvPr id="4" name="灯片编号占位符 3"/>
          <p:cNvSpPr>
            <a:spLocks noGrp="1"/>
          </p:cNvSpPr>
          <p:nvPr>
            <p:ph type="sldNum" sz="quarter" idx="10"/>
          </p:nvPr>
        </p:nvSpPr>
        <p:spPr/>
        <p:txBody>
          <a:bodyPr/>
          <a:lstStyle/>
          <a:p>
            <a:fld id="{22A853E8-D85F-5D49-95D2-E1D96ABFE2B9}" type="slidenum">
              <a:rPr lang="en-GB" smtClean="0"/>
              <a:pPr/>
              <a:t>13</a:t>
            </a:fld>
            <a:endParaRPr lang="en-GB" dirty="0"/>
          </a:p>
        </p:txBody>
      </p:sp>
    </p:spTree>
    <p:extLst>
      <p:ext uri="{BB962C8B-B14F-4D97-AF65-F5344CB8AC3E}">
        <p14:creationId xmlns:p14="http://schemas.microsoft.com/office/powerpoint/2010/main" val="238335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a:p>
        </p:txBody>
      </p:sp>
    </p:spTree>
    <p:extLst>
      <p:ext uri="{BB962C8B-B14F-4D97-AF65-F5344CB8AC3E}">
        <p14:creationId xmlns:p14="http://schemas.microsoft.com/office/powerpoint/2010/main" val="2685506156"/>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3536417368"/>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0"/>
            <a:ext cx="2057400" cy="6126163"/>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0"/>
            <a:ext cx="6019800" cy="61261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2851732013"/>
      </p:ext>
    </p:extLst>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lue title slide ">
    <p:bg>
      <p:bgPr>
        <a:solidFill>
          <a:srgbClr val="0096D6"/>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715760"/>
            <a:ext cx="6858000" cy="1608645"/>
          </a:xfrm>
        </p:spPr>
        <p:txBody>
          <a:bodyPr anchor="b"/>
          <a:lstStyle>
            <a:lvl1pPr>
              <a:lnSpc>
                <a:spcPct val="90000"/>
              </a:lnSpc>
              <a:defRPr sz="4600" spc="-100">
                <a:solidFill>
                  <a:schemeClr val="tx1"/>
                </a:solidFill>
                <a:latin typeface="微软雅黑" panose="020B0503020204020204" pitchFamily="34" charset="-122"/>
                <a:ea typeface="微软雅黑" panose="020B0503020204020204" pitchFamily="34" charset="-122"/>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4422171"/>
            <a:ext cx="6858000" cy="1219200"/>
          </a:xfrm>
        </p:spPr>
        <p:txBody>
          <a:bodyPr/>
          <a:lstStyle>
            <a:lvl1pPr marL="0" indent="0" algn="l">
              <a:buNone/>
              <a:defRPr b="0">
                <a:solidFill>
                  <a:schemeClr val="tx1"/>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63" y="487703"/>
            <a:ext cx="1974941" cy="1974941"/>
          </a:xfrm>
          <a:prstGeom prst="rect">
            <a:avLst/>
          </a:prstGeom>
        </p:spPr>
      </p:pic>
      <p:sp>
        <p:nvSpPr>
          <p:cNvPr id="7" name="TextBox 6"/>
          <p:cNvSpPr txBox="1"/>
          <p:nvPr userDrawn="1"/>
        </p:nvSpPr>
        <p:spPr>
          <a:xfrm>
            <a:off x="329184" y="634306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微软雅黑" panose="020B0503020204020204" pitchFamily="34" charset="-122"/>
                <a:ea typeface="微软雅黑" panose="020B0503020204020204" pitchFamily="34" charset="-122"/>
                <a:cs typeface="HP Simplified"/>
              </a:rPr>
              <a:t>© Copyright 2014 China Hewlett-Packard Company, Co.,</a:t>
            </a:r>
            <a:r>
              <a:rPr lang="en-US" sz="1000" b="0" i="0" baseline="0" dirty="0" smtClean="0">
                <a:solidFill>
                  <a:schemeClr val="tx1"/>
                </a:solidFill>
                <a:latin typeface="微软雅黑" panose="020B0503020204020204" pitchFamily="34" charset="-122"/>
                <a:ea typeface="微软雅黑" panose="020B0503020204020204" pitchFamily="34" charset="-122"/>
                <a:cs typeface="HP Simplified"/>
              </a:rPr>
              <a:t> </a:t>
            </a:r>
            <a:r>
              <a:rPr lang="en-US" sz="1000" b="0" i="0" dirty="0" smtClean="0">
                <a:solidFill>
                  <a:schemeClr val="tx1"/>
                </a:solidFill>
                <a:latin typeface="微软雅黑" panose="020B0503020204020204" pitchFamily="34" charset="-122"/>
                <a:ea typeface="微软雅黑" panose="020B0503020204020204" pitchFamily="34" charset="-122"/>
                <a:cs typeface="HP Simplified"/>
              </a:rPr>
              <a:t>Ltd.  </a:t>
            </a:r>
            <a:r>
              <a:rPr lang="zh-CN" altLang="en-US" sz="1000" b="0" i="0" dirty="0" smtClean="0">
                <a:solidFill>
                  <a:schemeClr val="tx1"/>
                </a:solidFill>
                <a:latin typeface="微软雅黑" panose="020B0503020204020204" pitchFamily="34" charset="-122"/>
                <a:ea typeface="微软雅黑" panose="020B0503020204020204" pitchFamily="34" charset="-122"/>
                <a:cs typeface="HP Simplified"/>
              </a:rPr>
              <a:t>惠普国际软件人才基地教材</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b="0" i="0" dirty="0" smtClean="0">
              <a:solidFill>
                <a:schemeClr val="tx1"/>
              </a:solidFill>
              <a:latin typeface="微软雅黑" panose="020B0503020204020204" pitchFamily="34" charset="-122"/>
              <a:ea typeface="微软雅黑" panose="020B0503020204020204" pitchFamily="34" charset="-122"/>
              <a:cs typeface="HP Simplified"/>
            </a:endParaRPr>
          </a:p>
        </p:txBody>
      </p:sp>
    </p:spTree>
    <p:extLst>
      <p:ext uri="{BB962C8B-B14F-4D97-AF65-F5344CB8AC3E}">
        <p14:creationId xmlns:p14="http://schemas.microsoft.com/office/powerpoint/2010/main" val="3585960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rgbClr val="0096D6"/>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317771"/>
            <a:ext cx="7222352" cy="2675604"/>
          </a:xfrm>
          <a:prstGeom prst="rect">
            <a:avLst/>
          </a:prstGeom>
        </p:spPr>
        <p:txBody>
          <a:bodyPr wrap="square" lIns="0" tIns="0" rIns="0" bIns="0" anchor="t" anchorCtr="0">
            <a:noAutofit/>
          </a:bodyPr>
          <a:lstStyle>
            <a:lvl1pPr algn="l">
              <a:lnSpc>
                <a:spcPct val="90000"/>
              </a:lnSpc>
              <a:defRPr sz="4000" b="1" i="0" spc="-1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9" y="6047237"/>
            <a:ext cx="484192" cy="484192"/>
          </a:xfrm>
          <a:prstGeom prst="rect">
            <a:avLst/>
          </a:prstGeom>
        </p:spPr>
      </p:pic>
    </p:spTree>
    <p:extLst>
      <p:ext uri="{BB962C8B-B14F-4D97-AF65-F5344CB8AC3E}">
        <p14:creationId xmlns:p14="http://schemas.microsoft.com/office/powerpoint/2010/main" val="2814696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ub title with bullets">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1001854"/>
            <a:ext cx="8117206" cy="369332"/>
          </a:xfrm>
          <a:prstGeom prst="rect">
            <a:avLst/>
          </a:prstGeom>
        </p:spPr>
        <p:txBody>
          <a:bodyPr wrap="square" anchor="t">
            <a:noAutofit/>
          </a:bodyPr>
          <a:lstStyle>
            <a:lvl1pPr marL="0" indent="0" algn="l">
              <a:lnSpc>
                <a:spcPct val="100000"/>
              </a:lnSpc>
              <a:buNone/>
              <a:defRPr sz="1800" b="0" i="0">
                <a:solidFill>
                  <a:srgbClr val="0096D6"/>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313419"/>
            <a:ext cx="8117206" cy="574516"/>
          </a:xfrm>
        </p:spPr>
        <p:txBody>
          <a:bodyPr wrap="square">
            <a:noAutofit/>
          </a:bodyPr>
          <a:lstStyle>
            <a:lvl1pPr>
              <a:defRPr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2"/>
            <a:ext cx="8119872" cy="4305300"/>
          </a:xfrm>
        </p:spPr>
        <p:txBody>
          <a:bodyPr wrap="square">
            <a:noAutofit/>
          </a:bodyPr>
          <a:lstStyle>
            <a:lvl1pPr marL="173038" indent="-173038">
              <a:buFont typeface="HP Simplified" pitchFamily="34" charset="0"/>
              <a:buChar char="•"/>
              <a:defRPr sz="1400" b="0">
                <a:solidFill>
                  <a:srgbClr val="000000"/>
                </a:solidFill>
                <a:latin typeface="微软雅黑" panose="020B0503020204020204" pitchFamily="34" charset="-122"/>
                <a:ea typeface="微软雅黑" panose="020B0503020204020204" pitchFamily="34" charset="-122"/>
              </a:defRPr>
            </a:lvl1pPr>
            <a:lvl2pPr marL="346075" indent="-173038">
              <a:buSzPct val="80000"/>
              <a:buFont typeface="HP Simplified"/>
              <a:buChar char="−"/>
              <a:tabLst/>
              <a:defRPr sz="1400">
                <a:solidFill>
                  <a:srgbClr val="000000"/>
                </a:solidFill>
                <a:latin typeface="微软雅黑" panose="020B0503020204020204" pitchFamily="34" charset="-122"/>
                <a:ea typeface="微软雅黑" panose="020B0503020204020204" pitchFamily="34" charset="-122"/>
              </a:defRPr>
            </a:lvl2pPr>
            <a:lvl3pPr marL="515938" indent="-169863">
              <a:tabLst/>
              <a:defRPr sz="1400">
                <a:solidFill>
                  <a:srgbClr val="000000"/>
                </a:solidFill>
                <a:latin typeface="微软雅黑" panose="020B0503020204020204" pitchFamily="34" charset="-122"/>
                <a:ea typeface="微软雅黑" panose="020B0503020204020204" pitchFamily="34" charset="-122"/>
              </a:defRPr>
            </a:lvl3pPr>
            <a:lvl4pPr marL="693738" indent="-180975">
              <a:defRPr sz="1400">
                <a:solidFill>
                  <a:srgbClr val="000000"/>
                </a:solidFill>
                <a:latin typeface="微软雅黑" panose="020B0503020204020204" pitchFamily="34" charset="-122"/>
                <a:ea typeface="微软雅黑" panose="020B0503020204020204" pitchFamily="34" charset="-122"/>
              </a:defRPr>
            </a:lvl4pPr>
            <a:lvl5pPr marL="838200" indent="-150813">
              <a:tabLst/>
              <a:defRPr sz="1400">
                <a:solidFill>
                  <a:srgbClr val="000000"/>
                </a:solidFill>
                <a:latin typeface="微软雅黑" panose="020B0503020204020204" pitchFamily="34" charset="-122"/>
                <a:ea typeface="微软雅黑" panose="020B0503020204020204"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0960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316993"/>
            <a:ext cx="7222352" cy="2675604"/>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Tree>
    <p:extLst>
      <p:ext uri="{BB962C8B-B14F-4D97-AF65-F5344CB8AC3E}">
        <p14:creationId xmlns:p14="http://schemas.microsoft.com/office/powerpoint/2010/main" val="671327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2641152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29956274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4717142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66047337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0096D6"/>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38809627"/>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219200"/>
            <a:ext cx="4038600" cy="4906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219200"/>
            <a:ext cx="4038600" cy="4906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70286963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838268"/>
            <a:ext cx="7886700" cy="852420"/>
          </a:xfrm>
        </p:spPr>
        <p:txBody>
          <a:bodyPr/>
          <a:lstStyle/>
          <a:p>
            <a:r>
              <a:rPr lang="zh-CN" altLang="en-US" smtClean="0"/>
              <a:t>单击此处编辑母版标题样式</a:t>
            </a:r>
            <a:endParaRPr 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3048757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7533587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095246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993228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334293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409700" y="0"/>
            <a:ext cx="6324600" cy="762000"/>
          </a:xfrm>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9324125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0"/>
            <a:ext cx="2057400" cy="6126163"/>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0"/>
            <a:ext cx="6019800" cy="61261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3257189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24035" y="0"/>
            <a:ext cx="6248330" cy="762000"/>
          </a:xfrm>
        </p:spPr>
        <p:txBody>
          <a:bodyPr/>
          <a:lstStyle/>
          <a:p>
            <a:r>
              <a:rPr lang="zh-CN" altLang="en-US" smtClean="0"/>
              <a:t>单击此处编辑母版标题样式</a:t>
            </a:r>
            <a:endParaRPr lang="en-US" dirty="0"/>
          </a:p>
        </p:txBody>
      </p:sp>
      <p:sp>
        <p:nvSpPr>
          <p:cNvPr id="3" name="文本占位符 2"/>
          <p:cNvSpPr>
            <a:spLocks noGrp="1"/>
          </p:cNvSpPr>
          <p:nvPr>
            <p:ph type="body" sz="half" idx="1"/>
          </p:nvPr>
        </p:nvSpPr>
        <p:spPr>
          <a:xfrm>
            <a:off x="457200" y="1219200"/>
            <a:ext cx="4038600" cy="4906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219200"/>
            <a:ext cx="4038600" cy="4906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601931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28958014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219200"/>
            <a:ext cx="4038600" cy="4906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219200"/>
            <a:ext cx="4038600" cy="4906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148285086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3440663251"/>
      </p:ext>
    </p:extLst>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212760294"/>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descr="HP_Blue_RGB_150_SM.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14769" y="6319641"/>
            <a:ext cx="493735" cy="493735"/>
          </a:xfrm>
          <a:prstGeom prst="rect">
            <a:avLst/>
          </a:prstGeom>
        </p:spPr>
      </p:pic>
    </p:spTree>
    <p:extLst>
      <p:ext uri="{BB962C8B-B14F-4D97-AF65-F5344CB8AC3E}">
        <p14:creationId xmlns:p14="http://schemas.microsoft.com/office/powerpoint/2010/main" val="243766338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166236801"/>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175873638"/>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6.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0096D6"/>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00" y="0"/>
            <a:ext cx="7162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457200" y="1219200"/>
            <a:ext cx="82296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1028" name="图片 5"/>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0" y="58738"/>
            <a:ext cx="2716213"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600254"/>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Lst>
  <p:timing>
    <p:tnLst>
      <p:par>
        <p:cTn id="1" dur="indefinite" restart="never" nodeType="tmRoot"/>
      </p:par>
    </p:tnLst>
  </p:timing>
  <p:hf hdr="0" ftr="0" dt="0"/>
  <p:txStyles>
    <p:titleStyle>
      <a:lvl1pPr algn="ctr" rtl="0" eaLnBrk="1" fontAlgn="base" hangingPunct="1">
        <a:spcBef>
          <a:spcPct val="0"/>
        </a:spcBef>
        <a:spcAft>
          <a:spcPct val="0"/>
        </a:spcAft>
        <a:defRPr sz="3200" b="1" kern="1200">
          <a:solidFill>
            <a:schemeClr val="bg1"/>
          </a:solidFill>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lr>
          <a:srgbClr val="7691E6"/>
        </a:buClr>
        <a:buFont typeface="Wingdings" panose="05000000000000000000" pitchFamily="2" charset="2"/>
        <a:buChar char="n"/>
        <a:defRPr sz="28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rgbClr val="7691E6"/>
        </a:buClr>
        <a:buFont typeface="Wingdings" panose="05000000000000000000"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spcBef>
          <a:spcPct val="20000"/>
        </a:spcBef>
        <a:spcAft>
          <a:spcPct val="0"/>
        </a:spcAft>
        <a:buClr>
          <a:srgbClr val="7691E6"/>
        </a:buClr>
        <a:buFont typeface="Wingdings" panose="05000000000000000000" pitchFamily="2" charset="2"/>
        <a:buChar char="n"/>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spcBef>
          <a:spcPct val="20000"/>
        </a:spcBef>
        <a:spcAft>
          <a:spcPct val="0"/>
        </a:spcAft>
        <a:buClr>
          <a:srgbClr val="7691E6"/>
        </a:buClr>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spcBef>
          <a:spcPct val="20000"/>
        </a:spcBef>
        <a:spcAft>
          <a:spcPct val="0"/>
        </a:spcAft>
        <a:buClr>
          <a:srgbClr val="7691E6"/>
        </a:buClr>
        <a:buFont typeface="Wingdings" panose="05000000000000000000" pitchFamily="2" charset="2"/>
        <a:buChar char="n"/>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482725" y="0"/>
            <a:ext cx="6324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2051" name="Rectangle 3"/>
          <p:cNvSpPr>
            <a:spLocks noGrp="1" noChangeArrowheads="1"/>
          </p:cNvSpPr>
          <p:nvPr>
            <p:ph type="body" idx="1"/>
          </p:nvPr>
        </p:nvSpPr>
        <p:spPr bwMode="auto">
          <a:xfrm>
            <a:off x="457200" y="1219200"/>
            <a:ext cx="8229600" cy="44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3081"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solidFill>
                  <a:schemeClr val="tx1"/>
                </a:solidFill>
                <a:latin typeface="微软雅黑" panose="020B0503020204020204" pitchFamily="34" charset="-122"/>
                <a:ea typeface="微软雅黑" panose="020B0503020204020204" pitchFamily="34" charset="-122"/>
              </a:defRPr>
            </a:lvl1pPr>
          </a:lstStyle>
          <a:p>
            <a:pPr>
              <a:defRPr/>
            </a:pPr>
            <a:endParaRPr lang="en-US" altLang="en-US" dirty="0"/>
          </a:p>
        </p:txBody>
      </p:sp>
      <p:pic>
        <p:nvPicPr>
          <p:cNvPr id="2053" name="图片 9"/>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8600" y="71438"/>
            <a:ext cx="11414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4" name="Group 5"/>
          <p:cNvGrpSpPr>
            <a:grpSpLocks noChangeAspect="1"/>
          </p:cNvGrpSpPr>
          <p:nvPr/>
        </p:nvGrpSpPr>
        <p:grpSpPr bwMode="auto">
          <a:xfrm>
            <a:off x="152400" y="6170613"/>
            <a:ext cx="1339850" cy="539750"/>
            <a:chOff x="3578225" y="1146175"/>
            <a:chExt cx="5038725" cy="2111375"/>
          </a:xfrm>
        </p:grpSpPr>
        <p:sp>
          <p:nvSpPr>
            <p:cNvPr id="2055" name="Freeform 5"/>
            <p:cNvSpPr>
              <a:spLocks noEditPoints="1"/>
            </p:cNvSpPr>
            <p:nvPr/>
          </p:nvSpPr>
          <p:spPr bwMode="auto">
            <a:xfrm>
              <a:off x="3578225" y="1146175"/>
              <a:ext cx="1725613" cy="498475"/>
            </a:xfrm>
            <a:custGeom>
              <a:avLst/>
              <a:gdLst>
                <a:gd name="T0" fmla="*/ 0 w 1087"/>
                <a:gd name="T1" fmla="*/ 0 h 314"/>
                <a:gd name="T2" fmla="*/ 0 w 1087"/>
                <a:gd name="T3" fmla="*/ 2147483646 h 314"/>
                <a:gd name="T4" fmla="*/ 0 w 1087"/>
                <a:gd name="T5" fmla="*/ 2147483646 h 314"/>
                <a:gd name="T6" fmla="*/ 2147483646 w 1087"/>
                <a:gd name="T7" fmla="*/ 2147483646 h 314"/>
                <a:gd name="T8" fmla="*/ 2147483646 w 1087"/>
                <a:gd name="T9" fmla="*/ 0 h 314"/>
                <a:gd name="T10" fmla="*/ 0 w 1087"/>
                <a:gd name="T11" fmla="*/ 0 h 314"/>
                <a:gd name="T12" fmla="*/ 2147483646 w 1087"/>
                <a:gd name="T13" fmla="*/ 2147483646 h 314"/>
                <a:gd name="T14" fmla="*/ 2147483646 w 1087"/>
                <a:gd name="T15" fmla="*/ 2147483646 h 314"/>
                <a:gd name="T16" fmla="*/ 2147483646 w 1087"/>
                <a:gd name="T17" fmla="*/ 2147483646 h 314"/>
                <a:gd name="T18" fmla="*/ 2147483646 w 1087"/>
                <a:gd name="T19" fmla="*/ 2147483646 h 314"/>
                <a:gd name="T20" fmla="*/ 2147483646 w 1087"/>
                <a:gd name="T21" fmla="*/ 2147483646 h 314"/>
                <a:gd name="T22" fmla="*/ 2147483646 w 1087"/>
                <a:gd name="T23" fmla="*/ 2147483646 h 3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87" h="314">
                  <a:moveTo>
                    <a:pt x="0" y="0"/>
                  </a:moveTo>
                  <a:lnTo>
                    <a:pt x="0" y="314"/>
                  </a:lnTo>
                  <a:lnTo>
                    <a:pt x="1087" y="314"/>
                  </a:lnTo>
                  <a:lnTo>
                    <a:pt x="1087" y="0"/>
                  </a:lnTo>
                  <a:lnTo>
                    <a:pt x="0" y="0"/>
                  </a:lnTo>
                  <a:close/>
                  <a:moveTo>
                    <a:pt x="1018" y="245"/>
                  </a:moveTo>
                  <a:lnTo>
                    <a:pt x="69" y="245"/>
                  </a:lnTo>
                  <a:lnTo>
                    <a:pt x="69" y="69"/>
                  </a:lnTo>
                  <a:lnTo>
                    <a:pt x="1018" y="69"/>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2056" name="Freeform 6"/>
            <p:cNvSpPr>
              <a:spLocks noEditPoints="1"/>
            </p:cNvSpPr>
            <p:nvPr/>
          </p:nvSpPr>
          <p:spPr bwMode="auto">
            <a:xfrm>
              <a:off x="3578225" y="1968500"/>
              <a:ext cx="5038725" cy="1289050"/>
            </a:xfrm>
            <a:custGeom>
              <a:avLst/>
              <a:gdLst>
                <a:gd name="T0" fmla="*/ 2147483646 w 1341"/>
                <a:gd name="T1" fmla="*/ 2147483646 h 342"/>
                <a:gd name="T2" fmla="*/ 2147483646 w 1341"/>
                <a:gd name="T3" fmla="*/ 2147483646 h 342"/>
                <a:gd name="T4" fmla="*/ 2147483646 w 1341"/>
                <a:gd name="T5" fmla="*/ 2147483646 h 342"/>
                <a:gd name="T6" fmla="*/ 2147483646 w 1341"/>
                <a:gd name="T7" fmla="*/ 2147483646 h 342"/>
                <a:gd name="T8" fmla="*/ 2147483646 w 1341"/>
                <a:gd name="T9" fmla="*/ 2147483646 h 342"/>
                <a:gd name="T10" fmla="*/ 2147483646 w 1341"/>
                <a:gd name="T11" fmla="*/ 2147483646 h 342"/>
                <a:gd name="T12" fmla="*/ 2147483646 w 1341"/>
                <a:gd name="T13" fmla="*/ 2147483646 h 342"/>
                <a:gd name="T14" fmla="*/ 2147483646 w 1341"/>
                <a:gd name="T15" fmla="*/ 0 h 342"/>
                <a:gd name="T16" fmla="*/ 2147483646 w 1341"/>
                <a:gd name="T17" fmla="*/ 2147483646 h 342"/>
                <a:gd name="T18" fmla="*/ 2147483646 w 1341"/>
                <a:gd name="T19" fmla="*/ 2147483646 h 342"/>
                <a:gd name="T20" fmla="*/ 2147483646 w 1341"/>
                <a:gd name="T21" fmla="*/ 2147483646 h 342"/>
                <a:gd name="T22" fmla="*/ 2147483646 w 1341"/>
                <a:gd name="T23" fmla="*/ 2147483646 h 342"/>
                <a:gd name="T24" fmla="*/ 2147483646 w 1341"/>
                <a:gd name="T25" fmla="*/ 2147483646 h 342"/>
                <a:gd name="T26" fmla="*/ 2147483646 w 1341"/>
                <a:gd name="T27" fmla="*/ 2147483646 h 342"/>
                <a:gd name="T28" fmla="*/ 2147483646 w 1341"/>
                <a:gd name="T29" fmla="*/ 2147483646 h 342"/>
                <a:gd name="T30" fmla="*/ 2147483646 w 1341"/>
                <a:gd name="T31" fmla="*/ 2147483646 h 342"/>
                <a:gd name="T32" fmla="*/ 2147483646 w 1341"/>
                <a:gd name="T33" fmla="*/ 2147483646 h 342"/>
                <a:gd name="T34" fmla="*/ 2147483646 w 1341"/>
                <a:gd name="T35" fmla="*/ 2147483646 h 342"/>
                <a:gd name="T36" fmla="*/ 2147483646 w 1341"/>
                <a:gd name="T37" fmla="*/ 2147483646 h 342"/>
                <a:gd name="T38" fmla="*/ 2147483646 w 1341"/>
                <a:gd name="T39" fmla="*/ 2147483646 h 342"/>
                <a:gd name="T40" fmla="*/ 2147483646 w 1341"/>
                <a:gd name="T41" fmla="*/ 2147483646 h 342"/>
                <a:gd name="T42" fmla="*/ 2147483646 w 1341"/>
                <a:gd name="T43" fmla="*/ 2147483646 h 342"/>
                <a:gd name="T44" fmla="*/ 2147483646 w 1341"/>
                <a:gd name="T45" fmla="*/ 2147483646 h 342"/>
                <a:gd name="T46" fmla="*/ 2147483646 w 1341"/>
                <a:gd name="T47" fmla="*/ 2147483646 h 342"/>
                <a:gd name="T48" fmla="*/ 2147483646 w 1341"/>
                <a:gd name="T49" fmla="*/ 2147483646 h 342"/>
                <a:gd name="T50" fmla="*/ 2147483646 w 1341"/>
                <a:gd name="T51" fmla="*/ 2147483646 h 342"/>
                <a:gd name="T52" fmla="*/ 2147483646 w 1341"/>
                <a:gd name="T53" fmla="*/ 2147483646 h 342"/>
                <a:gd name="T54" fmla="*/ 2147483646 w 1341"/>
                <a:gd name="T55" fmla="*/ 2147483646 h 342"/>
                <a:gd name="T56" fmla="*/ 2147483646 w 1341"/>
                <a:gd name="T57" fmla="*/ 2147483646 h 342"/>
                <a:gd name="T58" fmla="*/ 2147483646 w 1341"/>
                <a:gd name="T59" fmla="*/ 2147483646 h 342"/>
                <a:gd name="T60" fmla="*/ 2147483646 w 1341"/>
                <a:gd name="T61" fmla="*/ 2147483646 h 342"/>
                <a:gd name="T62" fmla="*/ 2147483646 w 1341"/>
                <a:gd name="T63" fmla="*/ 2147483646 h 342"/>
                <a:gd name="T64" fmla="*/ 2147483646 w 1341"/>
                <a:gd name="T65" fmla="*/ 2147483646 h 342"/>
                <a:gd name="T66" fmla="*/ 2147483646 w 1341"/>
                <a:gd name="T67" fmla="*/ 2147483646 h 342"/>
                <a:gd name="T68" fmla="*/ 2147483646 w 1341"/>
                <a:gd name="T69" fmla="*/ 2147483646 h 342"/>
                <a:gd name="T70" fmla="*/ 2147483646 w 1341"/>
                <a:gd name="T71" fmla="*/ 2147483646 h 342"/>
                <a:gd name="T72" fmla="*/ 2147483646 w 1341"/>
                <a:gd name="T73" fmla="*/ 2147483646 h 342"/>
                <a:gd name="T74" fmla="*/ 2147483646 w 1341"/>
                <a:gd name="T75" fmla="*/ 2147483646 h 342"/>
                <a:gd name="T76" fmla="*/ 2147483646 w 1341"/>
                <a:gd name="T77" fmla="*/ 2147483646 h 342"/>
                <a:gd name="T78" fmla="*/ 2147483646 w 1341"/>
                <a:gd name="T79" fmla="*/ 2147483646 h 342"/>
                <a:gd name="T80" fmla="*/ 2147483646 w 1341"/>
                <a:gd name="T81" fmla="*/ 2147483646 h 342"/>
                <a:gd name="T82" fmla="*/ 2147483646 w 1341"/>
                <a:gd name="T83" fmla="*/ 2147483646 h 342"/>
                <a:gd name="T84" fmla="*/ 2147483646 w 1341"/>
                <a:gd name="T85" fmla="*/ 2147483646 h 342"/>
                <a:gd name="T86" fmla="*/ 2147483646 w 1341"/>
                <a:gd name="T87" fmla="*/ 2147483646 h 342"/>
                <a:gd name="T88" fmla="*/ 2147483646 w 1341"/>
                <a:gd name="T89" fmla="*/ 2147483646 h 342"/>
                <a:gd name="T90" fmla="*/ 2147483646 w 1341"/>
                <a:gd name="T91" fmla="*/ 2147483646 h 342"/>
                <a:gd name="T92" fmla="*/ 2147483646 w 1341"/>
                <a:gd name="T93" fmla="*/ 2147483646 h 342"/>
                <a:gd name="T94" fmla="*/ 2147483646 w 1341"/>
                <a:gd name="T95" fmla="*/ 2147483646 h 342"/>
                <a:gd name="T96" fmla="*/ 2147483646 w 1341"/>
                <a:gd name="T97" fmla="*/ 2147483646 h 342"/>
                <a:gd name="T98" fmla="*/ 2147483646 w 1341"/>
                <a:gd name="T99" fmla="*/ 2147483646 h 342"/>
                <a:gd name="T100" fmla="*/ 2147483646 w 1341"/>
                <a:gd name="T101" fmla="*/ 2147483646 h 342"/>
                <a:gd name="T102" fmla="*/ 2147483646 w 1341"/>
                <a:gd name="T103" fmla="*/ 2147483646 h 342"/>
                <a:gd name="T104" fmla="*/ 2147483646 w 1341"/>
                <a:gd name="T105" fmla="*/ 2147483646 h 342"/>
                <a:gd name="T106" fmla="*/ 2147483646 w 1341"/>
                <a:gd name="T107" fmla="*/ 2147483646 h 342"/>
                <a:gd name="T108" fmla="*/ 2147483646 w 1341"/>
                <a:gd name="T109" fmla="*/ 2147483646 h 342"/>
                <a:gd name="T110" fmla="*/ 2147483646 w 1341"/>
                <a:gd name="T111" fmla="*/ 2147483646 h 342"/>
                <a:gd name="T112" fmla="*/ 2147483646 w 1341"/>
                <a:gd name="T113" fmla="*/ 2147483646 h 342"/>
                <a:gd name="T114" fmla="*/ 2147483646 w 1341"/>
                <a:gd name="T115" fmla="*/ 2147483646 h 34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993383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Lst>
  <p:timing>
    <p:tnLst>
      <p:par>
        <p:cTn id="1" dur="indefinite" restart="never" nodeType="tmRoot"/>
      </p:par>
    </p:tnLst>
  </p:timing>
  <p:txStyles>
    <p:titleStyle>
      <a:lvl1pPr algn="ctr" rtl="0" eaLnBrk="1" fontAlgn="base" hangingPunct="1">
        <a:spcBef>
          <a:spcPct val="0"/>
        </a:spcBef>
        <a:spcAft>
          <a:spcPct val="0"/>
        </a:spcAft>
        <a:defRPr sz="3200" b="1" kern="1200">
          <a:solidFill>
            <a:schemeClr val="bg1"/>
          </a:solidFill>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b="1">
          <a:solidFill>
            <a:schemeClr val="bg1"/>
          </a:solidFill>
          <a:latin typeface="Arial" panose="020B060402020202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lr>
          <a:srgbClr val="7691E6"/>
        </a:buClr>
        <a:buFont typeface="Wingdings" panose="05000000000000000000" pitchFamily="2" charset="2"/>
        <a:buChar char="n"/>
        <a:defRPr sz="2800" b="1"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rgbClr val="7691E6"/>
        </a:buClr>
        <a:buFont typeface="Wingdings" panose="05000000000000000000"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spcBef>
          <a:spcPct val="20000"/>
        </a:spcBef>
        <a:spcAft>
          <a:spcPct val="0"/>
        </a:spcAft>
        <a:buClr>
          <a:srgbClr val="7691E6"/>
        </a:buClr>
        <a:buFont typeface="Wingdings" panose="05000000000000000000" pitchFamily="2" charset="2"/>
        <a:buChar char="n"/>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spcBef>
          <a:spcPct val="20000"/>
        </a:spcBef>
        <a:spcAft>
          <a:spcPct val="0"/>
        </a:spcAft>
        <a:buClr>
          <a:srgbClr val="7691E6"/>
        </a:buClr>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spcBef>
          <a:spcPct val="20000"/>
        </a:spcBef>
        <a:spcAft>
          <a:spcPct val="0"/>
        </a:spcAft>
        <a:buClr>
          <a:srgbClr val="7691E6"/>
        </a:buClr>
        <a:buFont typeface="Wingdings" panose="05000000000000000000" pitchFamily="2" charset="2"/>
        <a:buChar char="n"/>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5.xml"/><Relationship Id="rId1" Type="http://schemas.openxmlformats.org/officeDocument/2006/relationships/slideLayout" Target="../slideLayouts/slideLayout2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9.xml"/><Relationship Id="rId1" Type="http://schemas.openxmlformats.org/officeDocument/2006/relationships/slideLayout" Target="../slideLayouts/slideLayout2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5754" y="1526809"/>
            <a:ext cx="6858000" cy="2387600"/>
          </a:xfrm>
        </p:spPr>
        <p:txBody>
          <a:bodyPr anchor="ctr"/>
          <a:lstStyle/>
          <a:p>
            <a:r>
              <a:rPr lang="zh-CN" altLang="en-US" sz="4800" dirty="0" smtClean="0">
                <a:solidFill>
                  <a:schemeClr val="bg1"/>
                </a:solidFill>
                <a:latin typeface="微软雅黑" panose="020B0503020204020204" pitchFamily="34" charset="-122"/>
                <a:ea typeface="微软雅黑" panose="020B0503020204020204" pitchFamily="34" charset="-122"/>
              </a:rPr>
              <a:t>第一章 软件工程要点</a:t>
            </a:r>
            <a:endParaRPr lang="en-US" sz="4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1134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219075"/>
            <a:ext cx="8116887" cy="368300"/>
          </a:xfrm>
        </p:spPr>
        <p:txBody>
          <a:bodyPr vert="horz" wrap="square" lIns="0" tIns="0" rIns="0" bIns="0" rtlCol="0" anchor="t">
            <a:noAutofit/>
          </a:bodyPr>
          <a:lstStyle/>
          <a:p>
            <a:pPr marL="0" indent="0">
              <a:buNone/>
            </a:pPr>
            <a:r>
              <a:rPr lang="en-US" altLang="zh-CN" sz="2800" b="1" dirty="0">
                <a:solidFill>
                  <a:schemeClr val="tx1"/>
                </a:solidFill>
              </a:rPr>
              <a:t>1.2.2 </a:t>
            </a:r>
            <a:r>
              <a:rPr lang="zh-CN" altLang="en-US" sz="2800" b="1" dirty="0">
                <a:solidFill>
                  <a:schemeClr val="tx1"/>
                </a:solidFill>
              </a:rPr>
              <a:t>软件危机的影响</a:t>
            </a:r>
            <a:endParaRPr lang="en-US" sz="2800" b="1" dirty="0">
              <a:solidFill>
                <a:schemeClr val="tx1"/>
              </a:solidFill>
            </a:endParaRPr>
          </a:p>
        </p:txBody>
      </p:sp>
      <p:grpSp>
        <p:nvGrpSpPr>
          <p:cNvPr id="58" name="Group 57"/>
          <p:cNvGrpSpPr/>
          <p:nvPr/>
        </p:nvGrpSpPr>
        <p:grpSpPr>
          <a:xfrm>
            <a:off x="843486" y="1181872"/>
            <a:ext cx="7550150" cy="4944115"/>
            <a:chOff x="696913" y="1175151"/>
            <a:chExt cx="7751762" cy="3196830"/>
          </a:xfrm>
        </p:grpSpPr>
        <p:sp>
          <p:nvSpPr>
            <p:cNvPr id="61" name="Rectangle 5"/>
            <p:cNvSpPr>
              <a:spLocks noChangeAspect="1" noChangeArrowheads="1"/>
            </p:cNvSpPr>
            <p:nvPr/>
          </p:nvSpPr>
          <p:spPr bwMode="auto">
            <a:xfrm>
              <a:off x="696913" y="1175151"/>
              <a:ext cx="2481363" cy="571394"/>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anchor="ctr">
              <a:noAutofit/>
            </a:bodyPr>
            <a:lstStyle/>
            <a:p>
              <a:pPr algn="ctr">
                <a:defRPr/>
              </a:pPr>
              <a:r>
                <a:rPr lang="zh-CN" altLang="en-US" sz="2000" b="1" kern="0" dirty="0">
                  <a:solidFill>
                    <a:schemeClr val="tx1"/>
                  </a:solidFill>
                  <a:latin typeface="微软雅黑" panose="020B0503020204020204" pitchFamily="34" charset="-122"/>
                  <a:ea typeface="微软雅黑" panose="020B0503020204020204" pitchFamily="34" charset="-122"/>
                </a:rPr>
                <a:t>成本与进度</a:t>
              </a:r>
              <a:endParaRPr lang="en-US" sz="2000" b="1" kern="0" dirty="0">
                <a:solidFill>
                  <a:schemeClr val="tx1"/>
                </a:solidFill>
                <a:latin typeface="微软雅黑" panose="020B0503020204020204" pitchFamily="34" charset="-122"/>
                <a:ea typeface="微软雅黑" panose="020B0503020204020204" pitchFamily="34" charset="-122"/>
              </a:endParaRPr>
            </a:p>
          </p:txBody>
        </p:sp>
        <p:sp>
          <p:nvSpPr>
            <p:cNvPr id="64" name="Rectangle 5"/>
            <p:cNvSpPr>
              <a:spLocks noChangeAspect="1" noChangeArrowheads="1"/>
            </p:cNvSpPr>
            <p:nvPr/>
          </p:nvSpPr>
          <p:spPr bwMode="auto">
            <a:xfrm>
              <a:off x="696913" y="1743079"/>
              <a:ext cx="2481363" cy="978695"/>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tIns="182880" anchor="t" anchorCtr="0">
              <a:noAutofit/>
            </a:bodyPr>
            <a:lstStyle/>
            <a:p>
              <a:pPr marL="176213" indent="-176213">
                <a:buFont typeface="Arial" pitchFamily="34" charset="0"/>
                <a:buChar char="•"/>
                <a:defRPr/>
              </a:pPr>
              <a:r>
                <a:rPr lang="zh-CN" altLang="en-US" sz="2000" kern="0" dirty="0" smtClean="0">
                  <a:solidFill>
                    <a:schemeClr val="tx1"/>
                  </a:solidFill>
                  <a:latin typeface="微软雅黑" panose="020B0503020204020204" pitchFamily="34" charset="-122"/>
                  <a:ea typeface="微软雅黑" panose="020B0503020204020204" pitchFamily="34" charset="-122"/>
                </a:rPr>
                <a:t>对软件开发的成本和进度估计不准</a:t>
              </a:r>
              <a:endParaRPr lang="en-US" sz="2000" kern="0" dirty="0">
                <a:solidFill>
                  <a:schemeClr val="tx1"/>
                </a:solidFill>
                <a:latin typeface="微软雅黑" panose="020B0503020204020204" pitchFamily="34" charset="-122"/>
                <a:ea typeface="微软雅黑" panose="020B0503020204020204" pitchFamily="34" charset="-122"/>
              </a:endParaRPr>
            </a:p>
          </p:txBody>
        </p:sp>
        <p:sp>
          <p:nvSpPr>
            <p:cNvPr id="70" name="Rectangle 5"/>
            <p:cNvSpPr>
              <a:spLocks noChangeAspect="1" noChangeArrowheads="1"/>
            </p:cNvSpPr>
            <p:nvPr/>
          </p:nvSpPr>
          <p:spPr bwMode="auto">
            <a:xfrm>
              <a:off x="696914" y="2825357"/>
              <a:ext cx="2481363" cy="571394"/>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anchor="ctr">
              <a:noAutofit/>
            </a:bodyPr>
            <a:lstStyle/>
            <a:p>
              <a:pPr algn="ctr">
                <a:defRPr/>
              </a:pPr>
              <a:r>
                <a:rPr lang="zh-CN" altLang="en-US" sz="2000" b="1" kern="0" dirty="0" smtClean="0">
                  <a:solidFill>
                    <a:schemeClr val="tx1"/>
                  </a:solidFill>
                  <a:latin typeface="微软雅黑" panose="020B0503020204020204" pitchFamily="34" charset="-122"/>
                  <a:ea typeface="微软雅黑" panose="020B0503020204020204" pitchFamily="34" charset="-122"/>
                </a:rPr>
                <a:t>可维护性</a:t>
              </a:r>
              <a:endParaRPr lang="en-US" sz="2000" b="1" kern="0" dirty="0" smtClean="0">
                <a:solidFill>
                  <a:schemeClr val="tx1"/>
                </a:solidFill>
                <a:latin typeface="微软雅黑" panose="020B0503020204020204" pitchFamily="34" charset="-122"/>
                <a:ea typeface="微软雅黑" panose="020B0503020204020204" pitchFamily="34" charset="-122"/>
              </a:endParaRPr>
            </a:p>
          </p:txBody>
        </p:sp>
        <p:sp>
          <p:nvSpPr>
            <p:cNvPr id="77" name="Rectangle 5"/>
            <p:cNvSpPr>
              <a:spLocks noChangeAspect="1" noChangeArrowheads="1"/>
            </p:cNvSpPr>
            <p:nvPr/>
          </p:nvSpPr>
          <p:spPr bwMode="auto">
            <a:xfrm>
              <a:off x="696914" y="3393286"/>
              <a:ext cx="2481363" cy="978695"/>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tIns="182880" anchor="t" anchorCtr="0">
              <a:noAutofit/>
            </a:bodyPr>
            <a:lstStyle/>
            <a:p>
              <a:pPr marL="176213" indent="-176213">
                <a:buFont typeface="Arial" pitchFamily="34" charset="0"/>
                <a:buChar char="•"/>
                <a:defRPr/>
              </a:pPr>
              <a:r>
                <a:rPr lang="zh-CN" altLang="en-US" sz="2000" kern="0" dirty="0">
                  <a:solidFill>
                    <a:schemeClr val="tx1"/>
                  </a:solidFill>
                  <a:latin typeface="微软雅黑" panose="020B0503020204020204" pitchFamily="34" charset="-122"/>
                  <a:ea typeface="微软雅黑" panose="020B0503020204020204" pitchFamily="34" charset="-122"/>
                </a:rPr>
                <a:t>软件难以维护，基本无法重</a:t>
              </a:r>
              <a:r>
                <a:rPr lang="zh-CN" altLang="en-US" sz="2000" kern="0" dirty="0" smtClean="0">
                  <a:solidFill>
                    <a:schemeClr val="tx1"/>
                  </a:solidFill>
                  <a:latin typeface="微软雅黑" panose="020B0503020204020204" pitchFamily="34" charset="-122"/>
                  <a:ea typeface="微软雅黑" panose="020B0503020204020204" pitchFamily="34" charset="-122"/>
                </a:rPr>
                <a:t>用</a:t>
              </a:r>
              <a:endParaRPr lang="en-US" sz="2000" kern="0" dirty="0">
                <a:solidFill>
                  <a:schemeClr val="tx1"/>
                </a:solidFill>
                <a:latin typeface="微软雅黑" panose="020B0503020204020204" pitchFamily="34" charset="-122"/>
                <a:ea typeface="微软雅黑" panose="020B0503020204020204" pitchFamily="34" charset="-122"/>
              </a:endParaRPr>
            </a:p>
          </p:txBody>
        </p:sp>
        <p:sp>
          <p:nvSpPr>
            <p:cNvPr id="78" name="Rectangle 5"/>
            <p:cNvSpPr>
              <a:spLocks noChangeAspect="1" noChangeArrowheads="1"/>
            </p:cNvSpPr>
            <p:nvPr/>
          </p:nvSpPr>
          <p:spPr bwMode="auto">
            <a:xfrm>
              <a:off x="3332112" y="1175151"/>
              <a:ext cx="2481363" cy="571394"/>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anchor="ctr">
              <a:noAutofit/>
            </a:bodyPr>
            <a:lstStyle/>
            <a:p>
              <a:pPr algn="ctr">
                <a:defRPr/>
              </a:pPr>
              <a:r>
                <a:rPr lang="zh-CN" altLang="en-US" sz="2000" b="1" kern="0" dirty="0" smtClean="0">
                  <a:solidFill>
                    <a:schemeClr val="tx1"/>
                  </a:solidFill>
                  <a:latin typeface="微软雅黑" panose="020B0503020204020204" pitchFamily="34" charset="-122"/>
                  <a:ea typeface="微软雅黑" panose="020B0503020204020204" pitchFamily="34" charset="-122"/>
                </a:rPr>
                <a:t>用户满意度</a:t>
              </a:r>
              <a:endParaRPr lang="en-US" sz="2000" b="1" kern="0" dirty="0" smtClean="0">
                <a:solidFill>
                  <a:schemeClr val="tx1"/>
                </a:solidFill>
                <a:latin typeface="微软雅黑" panose="020B0503020204020204" pitchFamily="34" charset="-122"/>
                <a:ea typeface="微软雅黑" panose="020B0503020204020204" pitchFamily="34" charset="-122"/>
              </a:endParaRPr>
            </a:p>
          </p:txBody>
        </p:sp>
        <p:sp>
          <p:nvSpPr>
            <p:cNvPr id="79" name="Rectangle 5"/>
            <p:cNvSpPr>
              <a:spLocks noChangeAspect="1" noChangeArrowheads="1"/>
            </p:cNvSpPr>
            <p:nvPr/>
          </p:nvSpPr>
          <p:spPr bwMode="auto">
            <a:xfrm>
              <a:off x="3332112" y="1743079"/>
              <a:ext cx="2481363" cy="978695"/>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tIns="182880" anchor="t" anchorCtr="0">
              <a:noAutofit/>
            </a:bodyPr>
            <a:lstStyle/>
            <a:p>
              <a:pPr marL="176213" indent="-176213">
                <a:buFont typeface="Arial" pitchFamily="34" charset="0"/>
                <a:buChar char="•"/>
                <a:defRPr/>
              </a:pPr>
              <a:r>
                <a:rPr lang="zh-CN" altLang="en-US" sz="2000" kern="0" dirty="0" smtClean="0">
                  <a:solidFill>
                    <a:schemeClr val="tx1"/>
                  </a:solidFill>
                  <a:latin typeface="微软雅黑" panose="020B0503020204020204" pitchFamily="34" charset="-122"/>
                  <a:ea typeface="微软雅黑" panose="020B0503020204020204" pitchFamily="34" charset="-122"/>
                </a:rPr>
                <a:t>用户对“已完成”的系统软件不满意</a:t>
              </a:r>
              <a:endParaRPr lang="en-US" sz="2000" kern="0" dirty="0">
                <a:solidFill>
                  <a:schemeClr val="tx1"/>
                </a:solidFill>
                <a:latin typeface="微软雅黑" panose="020B0503020204020204" pitchFamily="34" charset="-122"/>
                <a:ea typeface="微软雅黑" panose="020B0503020204020204" pitchFamily="34" charset="-122"/>
              </a:endParaRPr>
            </a:p>
          </p:txBody>
        </p:sp>
        <p:sp>
          <p:nvSpPr>
            <p:cNvPr id="80" name="Rectangle 5"/>
            <p:cNvSpPr>
              <a:spLocks noChangeAspect="1" noChangeArrowheads="1"/>
            </p:cNvSpPr>
            <p:nvPr/>
          </p:nvSpPr>
          <p:spPr bwMode="auto">
            <a:xfrm>
              <a:off x="3332112" y="2825357"/>
              <a:ext cx="2481363" cy="571394"/>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anchor="ctr">
              <a:noAutofit/>
            </a:bodyPr>
            <a:lstStyle/>
            <a:p>
              <a:pPr algn="ctr">
                <a:defRPr/>
              </a:pPr>
              <a:r>
                <a:rPr lang="zh-CN" altLang="en-US" sz="2000" b="1" kern="0" dirty="0">
                  <a:solidFill>
                    <a:schemeClr val="tx1"/>
                  </a:solidFill>
                  <a:latin typeface="微软雅黑" panose="020B0503020204020204" pitchFamily="34" charset="-122"/>
                  <a:ea typeface="微软雅黑" panose="020B0503020204020204" pitchFamily="34" charset="-122"/>
                </a:rPr>
                <a:t>文</a:t>
              </a:r>
              <a:r>
                <a:rPr lang="zh-CN" altLang="en-US" sz="2000" b="1" kern="0" dirty="0" smtClean="0">
                  <a:solidFill>
                    <a:schemeClr val="tx1"/>
                  </a:solidFill>
                  <a:latin typeface="微软雅黑" panose="020B0503020204020204" pitchFamily="34" charset="-122"/>
                  <a:ea typeface="微软雅黑" panose="020B0503020204020204" pitchFamily="34" charset="-122"/>
                </a:rPr>
                <a:t>档支持</a:t>
              </a:r>
              <a:endParaRPr lang="en-US" sz="2000" b="1" kern="0" dirty="0" smtClean="0">
                <a:solidFill>
                  <a:schemeClr val="tx1"/>
                </a:solidFill>
                <a:latin typeface="微软雅黑" panose="020B0503020204020204" pitchFamily="34" charset="-122"/>
                <a:ea typeface="微软雅黑" panose="020B0503020204020204" pitchFamily="34" charset="-122"/>
              </a:endParaRPr>
            </a:p>
          </p:txBody>
        </p:sp>
        <p:sp>
          <p:nvSpPr>
            <p:cNvPr id="81" name="Rectangle 5"/>
            <p:cNvSpPr>
              <a:spLocks noChangeAspect="1" noChangeArrowheads="1"/>
            </p:cNvSpPr>
            <p:nvPr/>
          </p:nvSpPr>
          <p:spPr bwMode="auto">
            <a:xfrm>
              <a:off x="3332113" y="3393286"/>
              <a:ext cx="2481363" cy="978695"/>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tIns="182880" anchor="t" anchorCtr="0">
              <a:noAutofit/>
            </a:bodyPr>
            <a:lstStyle/>
            <a:p>
              <a:pPr marL="176213" indent="-176213">
                <a:buFont typeface="Arial" pitchFamily="34" charset="0"/>
                <a:buChar char="•"/>
                <a:defRPr/>
              </a:pPr>
              <a:r>
                <a:rPr lang="zh-CN" altLang="en-US" sz="2000" kern="0" dirty="0" smtClean="0">
                  <a:solidFill>
                    <a:schemeClr val="tx1"/>
                  </a:solidFill>
                  <a:latin typeface="微软雅黑" panose="020B0503020204020204" pitchFamily="34" charset="-122"/>
                  <a:ea typeface="微软雅黑" panose="020B0503020204020204" pitchFamily="34" charset="-122"/>
                </a:rPr>
                <a:t>缺乏必要的文档或文档资料不合格，给开发和维护都带来困难</a:t>
              </a:r>
              <a:endParaRPr lang="en-US" sz="2000" kern="0" dirty="0">
                <a:solidFill>
                  <a:schemeClr val="tx1"/>
                </a:solidFill>
                <a:latin typeface="微软雅黑" panose="020B0503020204020204" pitchFamily="34" charset="-122"/>
                <a:ea typeface="微软雅黑" panose="020B0503020204020204" pitchFamily="34" charset="-122"/>
              </a:endParaRPr>
            </a:p>
          </p:txBody>
        </p:sp>
        <p:sp>
          <p:nvSpPr>
            <p:cNvPr id="82" name="Rectangle 5"/>
            <p:cNvSpPr>
              <a:spLocks noChangeAspect="1" noChangeArrowheads="1"/>
            </p:cNvSpPr>
            <p:nvPr/>
          </p:nvSpPr>
          <p:spPr bwMode="auto">
            <a:xfrm>
              <a:off x="5967311" y="1175151"/>
              <a:ext cx="2481363" cy="571394"/>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anchor="ctr">
              <a:noAutofit/>
            </a:bodyPr>
            <a:lstStyle/>
            <a:p>
              <a:pPr algn="ctr">
                <a:defRPr/>
              </a:pPr>
              <a:r>
                <a:rPr lang="zh-CN" altLang="en-US" sz="2000" b="1" kern="0" dirty="0" smtClean="0">
                  <a:solidFill>
                    <a:schemeClr val="tx1"/>
                  </a:solidFill>
                  <a:latin typeface="微软雅黑" panose="020B0503020204020204" pitchFamily="34" charset="-122"/>
                  <a:ea typeface="微软雅黑" panose="020B0503020204020204" pitchFamily="34" charset="-122"/>
                </a:rPr>
                <a:t>质量</a:t>
              </a:r>
              <a:endParaRPr lang="en-US" sz="2000" b="1" kern="0" dirty="0" smtClean="0">
                <a:solidFill>
                  <a:schemeClr val="tx1"/>
                </a:solidFill>
                <a:latin typeface="微软雅黑" panose="020B0503020204020204" pitchFamily="34" charset="-122"/>
                <a:ea typeface="微软雅黑" panose="020B0503020204020204" pitchFamily="34" charset="-122"/>
              </a:endParaRPr>
            </a:p>
          </p:txBody>
        </p:sp>
        <p:sp>
          <p:nvSpPr>
            <p:cNvPr id="83" name="Rectangle 5"/>
            <p:cNvSpPr>
              <a:spLocks noChangeAspect="1" noChangeArrowheads="1"/>
            </p:cNvSpPr>
            <p:nvPr/>
          </p:nvSpPr>
          <p:spPr bwMode="auto">
            <a:xfrm>
              <a:off x="5967311" y="1743079"/>
              <a:ext cx="2481363" cy="978695"/>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tIns="182880" anchor="t" anchorCtr="0">
              <a:noAutofit/>
            </a:bodyPr>
            <a:lstStyle/>
            <a:p>
              <a:pPr marL="176213" indent="-176213">
                <a:buFont typeface="Arial" pitchFamily="34" charset="0"/>
                <a:buChar char="•"/>
                <a:defRPr/>
              </a:pPr>
              <a:r>
                <a:rPr lang="zh-CN" altLang="en-US" sz="2000" kern="0" dirty="0" smtClean="0">
                  <a:solidFill>
                    <a:schemeClr val="tx1"/>
                  </a:solidFill>
                  <a:latin typeface="微软雅黑" panose="020B0503020204020204" pitchFamily="34" charset="-122"/>
                  <a:ea typeface="微软雅黑" panose="020B0503020204020204" pitchFamily="34" charset="-122"/>
                </a:rPr>
                <a:t>缺少完善的质量评审体系和科学的软件测试规程</a:t>
              </a:r>
              <a:endParaRPr lang="en-US" sz="2000" kern="0" dirty="0">
                <a:solidFill>
                  <a:schemeClr val="tx1"/>
                </a:solidFill>
                <a:latin typeface="微软雅黑" panose="020B0503020204020204" pitchFamily="34" charset="-122"/>
                <a:ea typeface="微软雅黑" panose="020B0503020204020204" pitchFamily="34" charset="-122"/>
              </a:endParaRPr>
            </a:p>
          </p:txBody>
        </p:sp>
        <p:sp>
          <p:nvSpPr>
            <p:cNvPr id="84" name="Rectangle 5"/>
            <p:cNvSpPr>
              <a:spLocks noChangeAspect="1" noChangeArrowheads="1"/>
            </p:cNvSpPr>
            <p:nvPr/>
          </p:nvSpPr>
          <p:spPr bwMode="auto">
            <a:xfrm>
              <a:off x="5967311" y="2825357"/>
              <a:ext cx="2481363" cy="571394"/>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anchor="ctr">
              <a:noAutofit/>
            </a:bodyPr>
            <a:lstStyle/>
            <a:p>
              <a:pPr algn="ctr">
                <a:defRPr/>
              </a:pPr>
              <a:r>
                <a:rPr lang="zh-CN" altLang="en-US" sz="2000" b="1" kern="0" dirty="0" smtClean="0">
                  <a:solidFill>
                    <a:schemeClr val="tx1"/>
                  </a:solidFill>
                  <a:latin typeface="微软雅黑" panose="020B0503020204020204" pitchFamily="34" charset="-122"/>
                  <a:ea typeface="微软雅黑" panose="020B0503020204020204" pitchFamily="34" charset="-122"/>
                </a:rPr>
                <a:t>与时俱进</a:t>
              </a:r>
              <a:endParaRPr lang="en-US" sz="2000" b="1" kern="0" dirty="0" smtClean="0">
                <a:solidFill>
                  <a:schemeClr val="tx1"/>
                </a:solidFill>
                <a:latin typeface="微软雅黑" panose="020B0503020204020204" pitchFamily="34" charset="-122"/>
                <a:ea typeface="微软雅黑" panose="020B0503020204020204" pitchFamily="34" charset="-122"/>
              </a:endParaRPr>
            </a:p>
          </p:txBody>
        </p:sp>
        <p:sp>
          <p:nvSpPr>
            <p:cNvPr id="85" name="Rectangle 5"/>
            <p:cNvSpPr>
              <a:spLocks noChangeAspect="1" noChangeArrowheads="1"/>
            </p:cNvSpPr>
            <p:nvPr/>
          </p:nvSpPr>
          <p:spPr bwMode="auto">
            <a:xfrm>
              <a:off x="5967312" y="3393286"/>
              <a:ext cx="2481363" cy="978695"/>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tIns="182880" anchor="t" anchorCtr="0">
              <a:noAutofit/>
            </a:bodyPr>
            <a:lstStyle/>
            <a:p>
              <a:pPr marL="176213" indent="-176213">
                <a:buFont typeface="Arial" pitchFamily="34" charset="0"/>
                <a:buChar char="•"/>
                <a:defRPr/>
              </a:pPr>
              <a:r>
                <a:rPr lang="zh-CN" altLang="en-US" sz="2000" kern="0" dirty="0" smtClean="0">
                  <a:solidFill>
                    <a:schemeClr val="tx1"/>
                  </a:solidFill>
                  <a:latin typeface="微软雅黑" panose="020B0503020204020204" pitchFamily="34" charset="-122"/>
                  <a:ea typeface="微软雅黑" panose="020B0503020204020204" pitchFamily="34" charset="-122"/>
                </a:rPr>
                <a:t>软件开发的速度跟不上硬件的发展和计算机应用和趋势</a:t>
              </a:r>
              <a:endParaRPr lang="en-US" sz="2000" kern="0"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94169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217321"/>
            <a:ext cx="8116888" cy="368300"/>
          </a:xfrm>
        </p:spPr>
        <p:txBody>
          <a:bodyPr vert="horz" wrap="square" lIns="0" tIns="0" rIns="0" bIns="0" rtlCol="0" anchor="t">
            <a:noAutofit/>
          </a:bodyPr>
          <a:lstStyle/>
          <a:p>
            <a:pPr marL="0" indent="0">
              <a:buNone/>
            </a:pPr>
            <a:r>
              <a:rPr lang="en-US" altLang="zh-CN" sz="2800" b="1" dirty="0">
                <a:solidFill>
                  <a:schemeClr val="tx1"/>
                </a:solidFill>
              </a:rPr>
              <a:t>1.2.3 </a:t>
            </a:r>
            <a:r>
              <a:rPr lang="zh-CN" altLang="en-US" sz="2800" b="1" dirty="0">
                <a:solidFill>
                  <a:schemeClr val="tx1"/>
                </a:solidFill>
              </a:rPr>
              <a:t>消除软件危机的方法</a:t>
            </a:r>
            <a:endParaRPr lang="en-US" sz="2800" b="1" dirty="0">
              <a:solidFill>
                <a:schemeClr val="tx1"/>
              </a:solidFill>
            </a:endParaRPr>
          </a:p>
        </p:txBody>
      </p:sp>
      <p:sp>
        <p:nvSpPr>
          <p:cNvPr id="69" name="Rectangle 3"/>
          <p:cNvSpPr txBox="1">
            <a:spLocks noChangeArrowheads="1"/>
          </p:cNvSpPr>
          <p:nvPr/>
        </p:nvSpPr>
        <p:spPr>
          <a:xfrm>
            <a:off x="512763" y="1293890"/>
            <a:ext cx="7867308" cy="4843141"/>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lvl="1" indent="0">
              <a:lnSpc>
                <a:spcPct val="105000"/>
              </a:lnSpc>
              <a:spcBef>
                <a:spcPct val="25000"/>
              </a:spcBef>
              <a:buNone/>
            </a:pPr>
            <a:r>
              <a:rPr lang="zh-CN" altLang="en-US" dirty="0">
                <a:solidFill>
                  <a:srgbClr val="0096D6"/>
                </a:solidFill>
                <a:latin typeface="微软雅黑" panose="020B0503020204020204" pitchFamily="34" charset="-122"/>
                <a:ea typeface="微软雅黑" panose="020B0503020204020204" pitchFamily="34" charset="-122"/>
              </a:rPr>
              <a:t>解决途径</a:t>
            </a:r>
          </a:p>
          <a:p>
            <a:pPr marL="900000" lvl="2" indent="-457200">
              <a:lnSpc>
                <a:spcPct val="105000"/>
              </a:lnSpc>
              <a:spcBef>
                <a:spcPct val="25000"/>
              </a:spcBef>
            </a:pPr>
            <a:r>
              <a:rPr lang="zh-CN" altLang="en-US" b="0" dirty="0">
                <a:latin typeface="微软雅黑" panose="020B0503020204020204" pitchFamily="34" charset="-122"/>
                <a:ea typeface="微软雅黑" panose="020B0503020204020204" pitchFamily="34" charset="-122"/>
              </a:rPr>
              <a:t>组织管理</a:t>
            </a:r>
          </a:p>
          <a:p>
            <a:pPr marL="1752600" lvl="3" indent="-381000">
              <a:lnSpc>
                <a:spcPct val="105000"/>
              </a:lnSpc>
              <a:spcBef>
                <a:spcPct val="25000"/>
              </a:spcBef>
            </a:pPr>
            <a:r>
              <a:rPr lang="zh-CN" altLang="en-US" sz="2000" b="0" dirty="0">
                <a:latin typeface="微软雅黑" panose="020B0503020204020204" pitchFamily="34" charset="-122"/>
                <a:ea typeface="微软雅黑" panose="020B0503020204020204" pitchFamily="34" charset="-122"/>
              </a:rPr>
              <a:t>工程项目管理方法</a:t>
            </a:r>
          </a:p>
          <a:p>
            <a:pPr marL="900000" lvl="2" indent="-457200">
              <a:lnSpc>
                <a:spcPct val="105000"/>
              </a:lnSpc>
              <a:spcBef>
                <a:spcPct val="25000"/>
              </a:spcBef>
            </a:pPr>
            <a:r>
              <a:rPr lang="zh-CN" altLang="en-US" b="0" dirty="0">
                <a:latin typeface="微软雅黑" panose="020B0503020204020204" pitchFamily="34" charset="-122"/>
                <a:ea typeface="微软雅黑" panose="020B0503020204020204" pitchFamily="34" charset="-122"/>
              </a:rPr>
              <a:t>技术措施</a:t>
            </a:r>
          </a:p>
          <a:p>
            <a:pPr marL="1752600" lvl="3" indent="-381000">
              <a:lnSpc>
                <a:spcPct val="105000"/>
              </a:lnSpc>
              <a:spcBef>
                <a:spcPct val="25000"/>
              </a:spcBef>
            </a:pPr>
            <a:r>
              <a:rPr lang="zh-CN" altLang="zh-CN" sz="2000" b="0" dirty="0">
                <a:latin typeface="微软雅黑" panose="020B0503020204020204" pitchFamily="34" charset="-122"/>
                <a:ea typeface="微软雅黑" panose="020B0503020204020204" pitchFamily="34" charset="-122"/>
              </a:rPr>
              <a:t>软件开发技术</a:t>
            </a:r>
            <a:r>
              <a:rPr lang="zh-CN" altLang="en-US" sz="2000" b="0" dirty="0">
                <a:latin typeface="微软雅黑" panose="020B0503020204020204" pitchFamily="34" charset="-122"/>
                <a:ea typeface="微软雅黑" panose="020B0503020204020204" pitchFamily="34" charset="-122"/>
              </a:rPr>
              <a:t>、方法与软件工具</a:t>
            </a:r>
          </a:p>
          <a:p>
            <a:pPr marL="171450" lvl="1" indent="0">
              <a:lnSpc>
                <a:spcPct val="105000"/>
              </a:lnSpc>
              <a:spcBef>
                <a:spcPct val="25000"/>
              </a:spcBef>
              <a:buNone/>
            </a:pPr>
            <a:r>
              <a:rPr lang="zh-CN" altLang="en-US" dirty="0">
                <a:solidFill>
                  <a:srgbClr val="0066FF"/>
                </a:solidFill>
                <a:latin typeface="微软雅黑" panose="020B0503020204020204" pitchFamily="34" charset="-122"/>
                <a:ea typeface="微软雅黑" panose="020B0503020204020204" pitchFamily="34" charset="-122"/>
              </a:rPr>
              <a:t>具体办法</a:t>
            </a:r>
          </a:p>
          <a:p>
            <a:pPr marL="900000" lvl="2" indent="-457200">
              <a:lnSpc>
                <a:spcPct val="105000"/>
              </a:lnSpc>
              <a:spcBef>
                <a:spcPct val="25000"/>
              </a:spcBef>
            </a:pPr>
            <a:r>
              <a:rPr lang="zh-CN" altLang="en-US" b="0" dirty="0">
                <a:latin typeface="微软雅黑" panose="020B0503020204020204" pitchFamily="34" charset="-122"/>
                <a:ea typeface="微软雅黑" panose="020B0503020204020204" pitchFamily="34" charset="-122"/>
              </a:rPr>
              <a:t>对计算机软件有一个正确的认识</a:t>
            </a:r>
            <a:r>
              <a:rPr lang="zh-CN"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软件≠程序）</a:t>
            </a:r>
          </a:p>
          <a:p>
            <a:pPr marL="900000" lvl="2" indent="-457200">
              <a:lnSpc>
                <a:spcPct val="105000"/>
              </a:lnSpc>
              <a:spcBef>
                <a:spcPct val="25000"/>
              </a:spcBef>
            </a:pPr>
            <a:r>
              <a:rPr lang="zh-CN" altLang="en-US" b="0" dirty="0">
                <a:latin typeface="微软雅黑" panose="020B0503020204020204" pitchFamily="34" charset="-122"/>
                <a:ea typeface="微软雅黑" panose="020B0503020204020204" pitchFamily="34" charset="-122"/>
              </a:rPr>
              <a:t>充分认识到软件开发不是某种个体劳动的神秘技巧，而应该是一种组织良好、管理严密、各类人员协同配合、共同完成的工程项目</a:t>
            </a:r>
          </a:p>
          <a:p>
            <a:pPr marL="900000" lvl="2" indent="-457200">
              <a:lnSpc>
                <a:spcPct val="105000"/>
              </a:lnSpc>
              <a:spcBef>
                <a:spcPct val="25000"/>
              </a:spcBef>
            </a:pPr>
            <a:r>
              <a:rPr lang="zh-CN" altLang="en-US" b="0" dirty="0">
                <a:latin typeface="微软雅黑" panose="020B0503020204020204" pitchFamily="34" charset="-122"/>
                <a:ea typeface="微软雅黑" panose="020B0503020204020204" pitchFamily="34" charset="-122"/>
              </a:rPr>
              <a:t>推广使用在实践中总结出来的开发软件成功技术和方法</a:t>
            </a:r>
          </a:p>
          <a:p>
            <a:pPr marL="900000" lvl="2" indent="-457200">
              <a:lnSpc>
                <a:spcPct val="105000"/>
              </a:lnSpc>
              <a:spcBef>
                <a:spcPct val="25000"/>
              </a:spcBef>
            </a:pPr>
            <a:r>
              <a:rPr lang="zh-CN" altLang="en-US" b="0" dirty="0">
                <a:latin typeface="微软雅黑" panose="020B0503020204020204" pitchFamily="34" charset="-122"/>
                <a:ea typeface="微软雅黑" panose="020B0503020204020204" pitchFamily="34" charset="-122"/>
              </a:rPr>
              <a:t>开发和使用更好的软件工具</a:t>
            </a:r>
          </a:p>
        </p:txBody>
      </p:sp>
    </p:spTree>
    <p:extLst>
      <p:ext uri="{BB962C8B-B14F-4D97-AF65-F5344CB8AC3E}">
        <p14:creationId xmlns:p14="http://schemas.microsoft.com/office/powerpoint/2010/main" val="3394800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202440"/>
            <a:ext cx="8118475" cy="369887"/>
          </a:xfrm>
        </p:spPr>
        <p:txBody>
          <a:bodyPr vert="horz" wrap="square" lIns="0" tIns="0" rIns="0" bIns="0" rtlCol="0" anchor="t">
            <a:noAutofit/>
          </a:bodyPr>
          <a:lstStyle/>
          <a:p>
            <a:pPr marL="0" indent="0">
              <a:buNone/>
            </a:pPr>
            <a:r>
              <a:rPr lang="en-US" altLang="zh-CN" sz="2800" b="1" dirty="0">
                <a:solidFill>
                  <a:schemeClr val="tx1"/>
                </a:solidFill>
              </a:rPr>
              <a:t>1.2.3 </a:t>
            </a:r>
            <a:r>
              <a:rPr lang="zh-CN" altLang="en-US" sz="2800" b="1" dirty="0">
                <a:solidFill>
                  <a:schemeClr val="tx1"/>
                </a:solidFill>
              </a:rPr>
              <a:t>消除软件危机的方法</a:t>
            </a:r>
            <a:endParaRPr lang="en-US" sz="2800" b="1" dirty="0">
              <a:solidFill>
                <a:schemeClr val="tx1"/>
              </a:solidFill>
            </a:endParaRPr>
          </a:p>
        </p:txBody>
      </p:sp>
      <p:sp>
        <p:nvSpPr>
          <p:cNvPr id="33" name="Rectangle 2"/>
          <p:cNvSpPr>
            <a:spLocks noChangeArrowheads="1"/>
          </p:cNvSpPr>
          <p:nvPr/>
        </p:nvSpPr>
        <p:spPr bwMode="auto">
          <a:xfrm>
            <a:off x="720969" y="1482554"/>
            <a:ext cx="3188127" cy="523750"/>
          </a:xfrm>
          <a:prstGeom prst="rect">
            <a:avLst/>
          </a:prstGeom>
          <a:noFill/>
          <a:ln w="9525">
            <a:noFill/>
            <a:miter lim="800000"/>
            <a:headEnd/>
            <a:tailEnd/>
          </a:ln>
        </p:spPr>
        <p:txBody>
          <a:bodyPr anchor="ctr"/>
          <a:lstStyle/>
          <a:p>
            <a:r>
              <a:rPr lang="zh-CN" altLang="en-US" sz="2000" b="1" dirty="0">
                <a:latin typeface="微软雅黑" panose="020B0503020204020204" pitchFamily="34" charset="-122"/>
                <a:ea typeface="微软雅黑" panose="020B0503020204020204" pitchFamily="34" charset="-122"/>
              </a:rPr>
              <a:t>软件开发工作量分配比例</a:t>
            </a:r>
            <a:r>
              <a:rPr lang="zh-CN" altLang="en-US" sz="2000" dirty="0">
                <a:latin typeface="微软雅黑" panose="020B0503020204020204" pitchFamily="34" charset="-122"/>
                <a:ea typeface="微软雅黑" panose="020B0503020204020204" pitchFamily="34" charset="-122"/>
              </a:rPr>
              <a:t> </a:t>
            </a:r>
          </a:p>
        </p:txBody>
      </p:sp>
      <p:sp>
        <p:nvSpPr>
          <p:cNvPr id="34" name="Text Box 5"/>
          <p:cNvSpPr txBox="1">
            <a:spLocks noChangeArrowheads="1"/>
          </p:cNvSpPr>
          <p:nvPr/>
        </p:nvSpPr>
        <p:spPr bwMode="auto">
          <a:xfrm>
            <a:off x="0" y="3811861"/>
            <a:ext cx="1445315" cy="338554"/>
          </a:xfrm>
          <a:prstGeom prst="rect">
            <a:avLst/>
          </a:prstGeom>
          <a:noFill/>
          <a:ln w="9525">
            <a:noFill/>
            <a:miter lim="800000"/>
            <a:headEnd/>
            <a:tailEnd/>
          </a:ln>
        </p:spPr>
        <p:txBody>
          <a:bodyPr wrap="square">
            <a:spAutoFit/>
          </a:bodyPr>
          <a:lstStyle/>
          <a:p>
            <a:pPr>
              <a:spcBef>
                <a:spcPct val="50000"/>
              </a:spcBef>
            </a:pPr>
            <a:r>
              <a:rPr lang="zh-CN" altLang="en-US" sz="1600" dirty="0">
                <a:latin typeface="微软雅黑" panose="020B0503020204020204" pitchFamily="34" charset="-122"/>
                <a:ea typeface="微软雅黑" panose="020B0503020204020204" pitchFamily="34" charset="-122"/>
              </a:rPr>
              <a:t>10% ~ 20%</a:t>
            </a:r>
            <a:endParaRPr lang="en-US" altLang="zh-CN" sz="1600" dirty="0">
              <a:latin typeface="微软雅黑" panose="020B0503020204020204" pitchFamily="34" charset="-122"/>
              <a:ea typeface="微软雅黑" panose="020B0503020204020204" pitchFamily="34" charset="-122"/>
            </a:endParaRPr>
          </a:p>
        </p:txBody>
      </p:sp>
      <p:graphicFrame>
        <p:nvGraphicFramePr>
          <p:cNvPr id="35" name="图表 4"/>
          <p:cNvGraphicFramePr/>
          <p:nvPr>
            <p:extLst>
              <p:ext uri="{D42A27DB-BD31-4B8C-83A1-F6EECF244321}">
                <p14:modId xmlns:p14="http://schemas.microsoft.com/office/powerpoint/2010/main" val="1666026440"/>
              </p:ext>
            </p:extLst>
          </p:nvPr>
        </p:nvGraphicFramePr>
        <p:xfrm>
          <a:off x="1248901" y="2081392"/>
          <a:ext cx="3128181" cy="3348119"/>
        </p:xfrm>
        <a:graphic>
          <a:graphicData uri="http://schemas.openxmlformats.org/drawingml/2006/chart">
            <c:chart xmlns:c="http://schemas.openxmlformats.org/drawingml/2006/chart" xmlns:r="http://schemas.openxmlformats.org/officeDocument/2006/relationships" r:id="rId3"/>
          </a:graphicData>
        </a:graphic>
      </p:graphicFrame>
      <p:sp>
        <p:nvSpPr>
          <p:cNvPr id="36" name="Line 6"/>
          <p:cNvSpPr>
            <a:spLocks noChangeShapeType="1"/>
          </p:cNvSpPr>
          <p:nvPr/>
        </p:nvSpPr>
        <p:spPr bwMode="auto">
          <a:xfrm flipV="1">
            <a:off x="981844" y="3522065"/>
            <a:ext cx="806600" cy="309823"/>
          </a:xfrm>
          <a:prstGeom prst="line">
            <a:avLst/>
          </a:prstGeom>
          <a:noFill/>
          <a:ln w="9525">
            <a:solidFill>
              <a:schemeClr val="tx1"/>
            </a:solidFill>
            <a:round/>
            <a:headEnd/>
            <a:tailEnd type="triangle" w="med" len="med"/>
          </a:ln>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37" name="Line 6"/>
          <p:cNvSpPr>
            <a:spLocks noChangeShapeType="1"/>
          </p:cNvSpPr>
          <p:nvPr/>
        </p:nvSpPr>
        <p:spPr bwMode="auto">
          <a:xfrm>
            <a:off x="1788444" y="2354818"/>
            <a:ext cx="1111989" cy="328821"/>
          </a:xfrm>
          <a:prstGeom prst="line">
            <a:avLst/>
          </a:prstGeom>
          <a:noFill/>
          <a:ln w="9525">
            <a:solidFill>
              <a:schemeClr val="tx1"/>
            </a:solidFill>
            <a:round/>
            <a:headEnd/>
            <a:tailEnd type="triangle" w="med" len="med"/>
          </a:ln>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8" name="Text Box 4"/>
          <p:cNvSpPr txBox="1">
            <a:spLocks noChangeArrowheads="1"/>
          </p:cNvSpPr>
          <p:nvPr/>
        </p:nvSpPr>
        <p:spPr bwMode="auto">
          <a:xfrm>
            <a:off x="499003" y="2169582"/>
            <a:ext cx="1412063" cy="338554"/>
          </a:xfrm>
          <a:prstGeom prst="rect">
            <a:avLst/>
          </a:prstGeom>
          <a:noFill/>
          <a:ln w="9525">
            <a:noFill/>
            <a:miter lim="800000"/>
            <a:headEnd/>
            <a:tailEnd/>
          </a:ln>
        </p:spPr>
        <p:txBody>
          <a:bodyPr wrap="square">
            <a:spAutoFit/>
          </a:bodyPr>
          <a:lstStyle/>
          <a:p>
            <a:pPr>
              <a:spcBef>
                <a:spcPct val="50000"/>
              </a:spcBef>
            </a:pPr>
            <a:r>
              <a:rPr lang="zh-CN" altLang="en-US" sz="1600" dirty="0">
                <a:latin typeface="微软雅黑" panose="020B0503020204020204" pitchFamily="34" charset="-122"/>
                <a:ea typeface="微软雅黑" panose="020B0503020204020204" pitchFamily="34" charset="-122"/>
              </a:rPr>
              <a:t>40% ~ 50%</a:t>
            </a:r>
            <a:endParaRPr lang="en-US" altLang="zh-CN" sz="1600" dirty="0">
              <a:latin typeface="微软雅黑" panose="020B0503020204020204" pitchFamily="34" charset="-122"/>
              <a:ea typeface="微软雅黑" panose="020B0503020204020204" pitchFamily="34" charset="-122"/>
            </a:endParaRPr>
          </a:p>
        </p:txBody>
      </p:sp>
      <p:pic>
        <p:nvPicPr>
          <p:cNvPr id="64" name="Picture 3"/>
          <p:cNvPicPr>
            <a:picLocks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102083" y="1745295"/>
            <a:ext cx="4838670" cy="3520317"/>
          </a:xfrm>
          <a:prstGeom prst="rect">
            <a:avLst/>
          </a:prstGeom>
          <a:noFill/>
          <a:ln w="9525">
            <a:noFill/>
            <a:miter lim="800000"/>
            <a:headEnd/>
            <a:tailEnd/>
          </a:ln>
        </p:spPr>
      </p:pic>
      <p:sp>
        <p:nvSpPr>
          <p:cNvPr id="70" name="Rectangle 3"/>
          <p:cNvSpPr txBox="1">
            <a:spLocks noChangeArrowheads="1"/>
          </p:cNvSpPr>
          <p:nvPr/>
        </p:nvSpPr>
        <p:spPr>
          <a:xfrm>
            <a:off x="4118901" y="5096335"/>
            <a:ext cx="5025100" cy="556945"/>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ct val="30000"/>
              </a:spcBef>
              <a:buNone/>
            </a:pPr>
            <a:r>
              <a:rPr lang="zh-CN" altLang="en-US" sz="2000" dirty="0">
                <a:solidFill>
                  <a:schemeClr val="tx1"/>
                </a:solidFill>
                <a:latin typeface="微软雅黑" panose="020B0503020204020204" pitchFamily="34" charset="-122"/>
                <a:ea typeface="微软雅黑" panose="020B0503020204020204" pitchFamily="34" charset="-122"/>
              </a:rPr>
              <a:t>引入同一变化付出的代价随时间变化的趋势</a:t>
            </a:r>
            <a:endParaRPr lang="zh-CN" altLang="en-US" sz="2000" dirty="0" smtClean="0">
              <a:latin typeface="微软雅黑" panose="020B0503020204020204" pitchFamily="34" charset="-122"/>
              <a:ea typeface="微软雅黑" panose="020B0503020204020204" pitchFamily="34" charset="-122"/>
            </a:endParaRPr>
          </a:p>
        </p:txBody>
      </p:sp>
      <p:sp>
        <p:nvSpPr>
          <p:cNvPr id="71" name="Rectangle 3"/>
          <p:cNvSpPr txBox="1">
            <a:spLocks noChangeArrowheads="1"/>
          </p:cNvSpPr>
          <p:nvPr/>
        </p:nvSpPr>
        <p:spPr>
          <a:xfrm>
            <a:off x="3672711" y="1530998"/>
            <a:ext cx="5697413" cy="556945"/>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ct val="30000"/>
              </a:spcBef>
              <a:buNone/>
            </a:pPr>
            <a:r>
              <a:rPr lang="zh-CN" altLang="en-US" sz="2000" dirty="0">
                <a:solidFill>
                  <a:srgbClr val="F05332"/>
                </a:solidFill>
                <a:latin typeface="微软雅黑" panose="020B0503020204020204" pitchFamily="34" charset="-122"/>
                <a:ea typeface="微软雅黑" panose="020B0503020204020204" pitchFamily="34" charset="-122"/>
              </a:rPr>
              <a:t>越早开始写代码的人，就是越迟完成代码的人！</a:t>
            </a:r>
          </a:p>
        </p:txBody>
      </p:sp>
      <p:sp>
        <p:nvSpPr>
          <p:cNvPr id="12" name="Line 6"/>
          <p:cNvSpPr>
            <a:spLocks noChangeShapeType="1"/>
          </p:cNvSpPr>
          <p:nvPr/>
        </p:nvSpPr>
        <p:spPr bwMode="auto">
          <a:xfrm flipV="1">
            <a:off x="1911066" y="4333718"/>
            <a:ext cx="762161" cy="731461"/>
          </a:xfrm>
          <a:prstGeom prst="line">
            <a:avLst/>
          </a:prstGeom>
          <a:noFill/>
          <a:ln w="9525">
            <a:solidFill>
              <a:schemeClr val="tx1"/>
            </a:solidFill>
            <a:round/>
            <a:headEnd/>
            <a:tailEnd type="triangle" w="med" len="med"/>
          </a:ln>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13" name="Text Box 4"/>
          <p:cNvSpPr txBox="1">
            <a:spLocks noChangeArrowheads="1"/>
          </p:cNvSpPr>
          <p:nvPr/>
        </p:nvSpPr>
        <p:spPr bwMode="auto">
          <a:xfrm>
            <a:off x="515820" y="4927058"/>
            <a:ext cx="1412063" cy="338554"/>
          </a:xfrm>
          <a:prstGeom prst="rect">
            <a:avLst/>
          </a:prstGeom>
          <a:noFill/>
          <a:ln w="9525">
            <a:noFill/>
            <a:miter lim="800000"/>
            <a:headEnd/>
            <a:tailEnd/>
          </a:ln>
        </p:spPr>
        <p:txBody>
          <a:bodyPr wrap="square">
            <a:spAutoFit/>
          </a:bodyPr>
          <a:lstStyle/>
          <a:p>
            <a:pPr>
              <a:spcBef>
                <a:spcPct val="50000"/>
              </a:spcBef>
            </a:pPr>
            <a:r>
              <a:rPr lang="zh-CN" altLang="en-US" sz="1600" dirty="0">
                <a:latin typeface="微软雅黑" panose="020B0503020204020204" pitchFamily="34" charset="-122"/>
                <a:ea typeface="微软雅黑" panose="020B0503020204020204" pitchFamily="34" charset="-122"/>
              </a:rPr>
              <a:t>40% ~ 50%</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1679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black">
          <a:xfrm>
            <a:off x="2719766" y="2432326"/>
            <a:ext cx="4354802" cy="648072"/>
          </a:xfrm>
          <a:prstGeom prst="rect">
            <a:avLst/>
          </a:prstGeom>
          <a:ln>
            <a:noFill/>
          </a:ln>
        </p:spPr>
        <p:txBody>
          <a:bodyPr vert="horz" wrap="square" lIns="0" tIns="0" rIns="0" bIns="0" rtlCol="0" anchor="t" anchorCtr="0">
            <a:noAutofit/>
          </a:bodyPr>
          <a:lstStyle>
            <a:lvl1pPr algn="l" defTabSz="457200" rtl="0" eaLnBrk="1" latinLnBrk="0" hangingPunct="1">
              <a:lnSpc>
                <a:spcPct val="90000"/>
              </a:lnSpc>
              <a:spcBef>
                <a:spcPct val="0"/>
              </a:spcBef>
              <a:spcAft>
                <a:spcPts val="0"/>
              </a:spcAft>
              <a:buNone/>
              <a:defRPr lang="en-GB" sz="4000" b="1" i="0" kern="1200" spc="-100" baseline="0">
                <a:solidFill>
                  <a:schemeClr val="bg1"/>
                </a:solidFill>
                <a:latin typeface="HP Simplified" pitchFamily="34" charset="0"/>
                <a:ea typeface="+mj-ea"/>
                <a:cs typeface="HP Simplified" pitchFamily="34" charset="0"/>
              </a:defRPr>
            </a:lvl1pPr>
          </a:lstStyle>
          <a:p>
            <a:pPr marL="0" lvl="1" algn="l" defTabSz="914400" rtl="0">
              <a:spcBef>
                <a:spcPct val="0"/>
              </a:spcBef>
            </a:pPr>
            <a:r>
              <a:rPr lang="en-US" altLang="zh-CN" sz="4800" b="1" kern="0" dirty="0" smtClean="0">
                <a:latin typeface="微软雅黑" panose="020B0503020204020204" pitchFamily="34" charset="-122"/>
                <a:ea typeface="微软雅黑" panose="020B0503020204020204" pitchFamily="34" charset="-122"/>
              </a:rPr>
              <a:t>1.3 </a:t>
            </a:r>
            <a:r>
              <a:rPr lang="zh-CN" altLang="en-US" sz="4800" b="1" kern="0" dirty="0" smtClean="0">
                <a:latin typeface="微软雅黑" panose="020B0503020204020204" pitchFamily="34" charset="-122"/>
                <a:ea typeface="微软雅黑" panose="020B0503020204020204" pitchFamily="34" charset="-122"/>
              </a:rPr>
              <a:t>软件工程</a:t>
            </a:r>
          </a:p>
        </p:txBody>
      </p:sp>
    </p:spTree>
    <p:extLst>
      <p:ext uri="{BB962C8B-B14F-4D97-AF65-F5344CB8AC3E}">
        <p14:creationId xmlns:p14="http://schemas.microsoft.com/office/powerpoint/2010/main" val="92325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169000"/>
            <a:ext cx="8116888" cy="369887"/>
          </a:xfrm>
        </p:spPr>
        <p:txBody>
          <a:bodyPr vert="horz" wrap="square" lIns="0" tIns="0" rIns="0" bIns="0" rtlCol="0" anchor="t">
            <a:noAutofit/>
          </a:bodyPr>
          <a:lstStyle/>
          <a:p>
            <a:pPr marL="0" indent="0">
              <a:buNone/>
            </a:pPr>
            <a:r>
              <a:rPr lang="en-US" altLang="zh-CN" sz="2800" b="1" dirty="0">
                <a:solidFill>
                  <a:schemeClr val="tx1"/>
                </a:solidFill>
              </a:rPr>
              <a:t>1.3.1 </a:t>
            </a:r>
            <a:r>
              <a:rPr lang="zh-CN" altLang="en-US" sz="2800" b="1" dirty="0">
                <a:solidFill>
                  <a:schemeClr val="tx1"/>
                </a:solidFill>
              </a:rPr>
              <a:t>软件工程的概念</a:t>
            </a:r>
            <a:endParaRPr lang="en-US" sz="2800" b="1" dirty="0">
              <a:solidFill>
                <a:schemeClr val="tx1"/>
              </a:solidFill>
            </a:endParaRPr>
          </a:p>
        </p:txBody>
      </p:sp>
      <p:sp>
        <p:nvSpPr>
          <p:cNvPr id="61" name="Text Box 37"/>
          <p:cNvSpPr txBox="1">
            <a:spLocks noChangeAspect="1" noChangeArrowheads="1"/>
          </p:cNvSpPr>
          <p:nvPr/>
        </p:nvSpPr>
        <p:spPr bwMode="auto">
          <a:xfrm>
            <a:off x="4086259" y="3323597"/>
            <a:ext cx="956071" cy="369332"/>
          </a:xfrm>
          <a:prstGeom prst="rect">
            <a:avLst/>
          </a:prstGeom>
          <a:noFill/>
          <a:ln w="9525">
            <a:noFill/>
            <a:miter lim="800000"/>
            <a:headEnd/>
            <a:tailEnd/>
          </a:ln>
        </p:spPr>
        <p:txBody>
          <a:bodyPr>
            <a:spAutoFit/>
          </a:bodyPr>
          <a:lstStyle/>
          <a:p>
            <a:pPr algn="ctr">
              <a:spcBef>
                <a:spcPct val="10000"/>
              </a:spcBef>
            </a:pPr>
            <a:r>
              <a:rPr lang="en-US" dirty="0">
                <a:solidFill>
                  <a:prstClr val="white"/>
                </a:solidFill>
                <a:latin typeface="微软雅黑" panose="020B0503020204020204" pitchFamily="34" charset="-122"/>
                <a:ea typeface="微软雅黑" panose="020B0503020204020204" pitchFamily="34" charset="-122"/>
              </a:rPr>
              <a:t>Text </a:t>
            </a:r>
          </a:p>
        </p:txBody>
      </p:sp>
      <p:sp>
        <p:nvSpPr>
          <p:cNvPr id="69" name="Oval 68"/>
          <p:cNvSpPr>
            <a:spLocks noChangeAspect="1" noChangeArrowheads="1"/>
          </p:cNvSpPr>
          <p:nvPr/>
        </p:nvSpPr>
        <p:spPr bwMode="auto">
          <a:xfrm>
            <a:off x="2663461" y="1981761"/>
            <a:ext cx="2381250" cy="2381250"/>
          </a:xfrm>
          <a:prstGeom prst="ellipse">
            <a:avLst/>
          </a:prstGeom>
          <a:solidFill>
            <a:schemeClr val="accent4">
              <a:alpha val="50000"/>
            </a:schemeClr>
          </a:solidFill>
          <a:ln w="12700" algn="ctr">
            <a:noFill/>
            <a:round/>
            <a:headEnd/>
            <a:tailEnd/>
          </a:ln>
        </p:spPr>
        <p:txBody>
          <a:bodyPr lIns="0" tIns="548640" rIns="0"/>
          <a:lstStyle/>
          <a:p>
            <a:pPr>
              <a:defRPr/>
            </a:pPr>
            <a:r>
              <a:rPr lang="zh-CN" altLang="en-US" sz="2000" dirty="0" smtClean="0">
                <a:solidFill>
                  <a:prstClr val="white"/>
                </a:solidFill>
                <a:latin typeface="微软雅黑" panose="020B0503020204020204" pitchFamily="34" charset="-122"/>
                <a:ea typeface="微软雅黑" panose="020B0503020204020204" pitchFamily="34" charset="-122"/>
              </a:rPr>
              <a:t>方法</a:t>
            </a:r>
            <a:endParaRPr lang="en-US" sz="2000" dirty="0">
              <a:solidFill>
                <a:prstClr val="white"/>
              </a:solidFill>
              <a:latin typeface="微软雅黑" panose="020B0503020204020204" pitchFamily="34" charset="-122"/>
              <a:ea typeface="微软雅黑" panose="020B0503020204020204" pitchFamily="34" charset="-122"/>
            </a:endParaRPr>
          </a:p>
        </p:txBody>
      </p:sp>
      <p:sp>
        <p:nvSpPr>
          <p:cNvPr id="72" name="Oval 71"/>
          <p:cNvSpPr>
            <a:spLocks noChangeAspect="1" noChangeArrowheads="1"/>
          </p:cNvSpPr>
          <p:nvPr/>
        </p:nvSpPr>
        <p:spPr bwMode="auto">
          <a:xfrm>
            <a:off x="4073161" y="1981761"/>
            <a:ext cx="2381250" cy="2381250"/>
          </a:xfrm>
          <a:prstGeom prst="ellipse">
            <a:avLst/>
          </a:prstGeom>
          <a:solidFill>
            <a:schemeClr val="accent4">
              <a:alpha val="50000"/>
            </a:schemeClr>
          </a:solidFill>
          <a:ln w="12700" algn="ctr">
            <a:noFill/>
            <a:round/>
            <a:headEnd/>
            <a:tailEnd/>
          </a:ln>
        </p:spPr>
        <p:txBody>
          <a:bodyPr lIns="365760" tIns="548640" rIns="0"/>
          <a:lstStyle/>
          <a:p>
            <a:pPr algn="r">
              <a:defRPr/>
            </a:pPr>
            <a:r>
              <a:rPr lang="zh-CN" altLang="en-US" sz="2000" dirty="0" smtClean="0">
                <a:solidFill>
                  <a:prstClr val="white"/>
                </a:solidFill>
                <a:latin typeface="微软雅黑" panose="020B0503020204020204" pitchFamily="34" charset="-122"/>
                <a:ea typeface="微软雅黑" panose="020B0503020204020204" pitchFamily="34" charset="-122"/>
              </a:rPr>
              <a:t>工具</a:t>
            </a:r>
            <a:endParaRPr lang="en-US" sz="2000" dirty="0">
              <a:solidFill>
                <a:prstClr val="white"/>
              </a:solidFill>
              <a:latin typeface="微软雅黑" panose="020B0503020204020204" pitchFamily="34" charset="-122"/>
              <a:ea typeface="微软雅黑" panose="020B0503020204020204" pitchFamily="34" charset="-122"/>
            </a:endParaRPr>
          </a:p>
        </p:txBody>
      </p:sp>
      <p:sp>
        <p:nvSpPr>
          <p:cNvPr id="73" name="Oval 72"/>
          <p:cNvSpPr>
            <a:spLocks noChangeAspect="1" noChangeArrowheads="1"/>
          </p:cNvSpPr>
          <p:nvPr/>
        </p:nvSpPr>
        <p:spPr bwMode="auto">
          <a:xfrm>
            <a:off x="3368311" y="3195009"/>
            <a:ext cx="2381250" cy="2381250"/>
          </a:xfrm>
          <a:prstGeom prst="ellipse">
            <a:avLst/>
          </a:prstGeom>
          <a:solidFill>
            <a:schemeClr val="accent4">
              <a:alpha val="50000"/>
            </a:schemeClr>
          </a:solidFill>
          <a:ln w="12700" algn="ctr">
            <a:noFill/>
            <a:round/>
            <a:headEnd/>
            <a:tailEnd/>
          </a:ln>
        </p:spPr>
        <p:txBody>
          <a:bodyPr bIns="457200" anchor="b"/>
          <a:lstStyle/>
          <a:p>
            <a:pPr algn="ctr">
              <a:defRPr/>
            </a:pPr>
            <a:r>
              <a:rPr lang="zh-CN" altLang="en-US" sz="2000" dirty="0" smtClean="0">
                <a:solidFill>
                  <a:prstClr val="white"/>
                </a:solidFill>
                <a:latin typeface="微软雅黑" panose="020B0503020204020204" pitchFamily="34" charset="-122"/>
                <a:ea typeface="微软雅黑" panose="020B0503020204020204" pitchFamily="34" charset="-122"/>
              </a:rPr>
              <a:t>过程</a:t>
            </a:r>
            <a:endParaRPr lang="en-US" sz="2000" dirty="0">
              <a:solidFill>
                <a:prstClr val="white"/>
              </a:solidFill>
              <a:latin typeface="微软雅黑" panose="020B0503020204020204" pitchFamily="34" charset="-122"/>
              <a:ea typeface="微软雅黑" panose="020B0503020204020204" pitchFamily="34" charset="-122"/>
            </a:endParaRPr>
          </a:p>
        </p:txBody>
      </p:sp>
      <p:sp>
        <p:nvSpPr>
          <p:cNvPr id="74" name="Freeform 25"/>
          <p:cNvSpPr>
            <a:spLocks noChangeAspect="1"/>
          </p:cNvSpPr>
          <p:nvPr/>
        </p:nvSpPr>
        <p:spPr bwMode="auto">
          <a:xfrm>
            <a:off x="4073161" y="3195009"/>
            <a:ext cx="966788" cy="956072"/>
          </a:xfrm>
          <a:custGeom>
            <a:avLst/>
            <a:gdLst>
              <a:gd name="T0" fmla="*/ 447 w 942"/>
              <a:gd name="T1" fmla="*/ 891 h 908"/>
              <a:gd name="T2" fmla="*/ 412 w 942"/>
              <a:gd name="T3" fmla="*/ 864 h 908"/>
              <a:gd name="T4" fmla="*/ 378 w 942"/>
              <a:gd name="T5" fmla="*/ 835 h 908"/>
              <a:gd name="T6" fmla="*/ 334 w 942"/>
              <a:gd name="T7" fmla="*/ 795 h 908"/>
              <a:gd name="T8" fmla="*/ 293 w 942"/>
              <a:gd name="T9" fmla="*/ 752 h 908"/>
              <a:gd name="T10" fmla="*/ 254 w 942"/>
              <a:gd name="T11" fmla="*/ 707 h 908"/>
              <a:gd name="T12" fmla="*/ 217 w 942"/>
              <a:gd name="T13" fmla="*/ 661 h 908"/>
              <a:gd name="T14" fmla="*/ 183 w 942"/>
              <a:gd name="T15" fmla="*/ 612 h 908"/>
              <a:gd name="T16" fmla="*/ 151 w 942"/>
              <a:gd name="T17" fmla="*/ 562 h 908"/>
              <a:gd name="T18" fmla="*/ 122 w 942"/>
              <a:gd name="T19" fmla="*/ 510 h 908"/>
              <a:gd name="T20" fmla="*/ 96 w 942"/>
              <a:gd name="T21" fmla="*/ 456 h 908"/>
              <a:gd name="T22" fmla="*/ 72 w 942"/>
              <a:gd name="T23" fmla="*/ 400 h 908"/>
              <a:gd name="T24" fmla="*/ 52 w 942"/>
              <a:gd name="T25" fmla="*/ 344 h 908"/>
              <a:gd name="T26" fmla="*/ 34 w 942"/>
              <a:gd name="T27" fmla="*/ 285 h 908"/>
              <a:gd name="T28" fmla="*/ 19 w 942"/>
              <a:gd name="T29" fmla="*/ 226 h 908"/>
              <a:gd name="T30" fmla="*/ 13 w 942"/>
              <a:gd name="T31" fmla="*/ 196 h 908"/>
              <a:gd name="T32" fmla="*/ 8 w 942"/>
              <a:gd name="T33" fmla="*/ 165 h 908"/>
              <a:gd name="T34" fmla="*/ 0 w 942"/>
              <a:gd name="T35" fmla="*/ 103 h 908"/>
              <a:gd name="T36" fmla="*/ 41 w 942"/>
              <a:gd name="T37" fmla="*/ 85 h 908"/>
              <a:gd name="T38" fmla="*/ 82 w 942"/>
              <a:gd name="T39" fmla="*/ 69 h 908"/>
              <a:gd name="T40" fmla="*/ 139 w 942"/>
              <a:gd name="T41" fmla="*/ 50 h 908"/>
              <a:gd name="T42" fmla="*/ 197 w 942"/>
              <a:gd name="T43" fmla="*/ 34 h 908"/>
              <a:gd name="T44" fmla="*/ 256 w 942"/>
              <a:gd name="T45" fmla="*/ 21 h 908"/>
              <a:gd name="T46" fmla="*/ 301 w 942"/>
              <a:gd name="T47" fmla="*/ 13 h 908"/>
              <a:gd name="T48" fmla="*/ 347 w 942"/>
              <a:gd name="T49" fmla="*/ 7 h 908"/>
              <a:gd name="T50" fmla="*/ 408 w 942"/>
              <a:gd name="T51" fmla="*/ 2 h 908"/>
              <a:gd name="T52" fmla="*/ 471 w 942"/>
              <a:gd name="T53" fmla="*/ 0 h 908"/>
              <a:gd name="T54" fmla="*/ 534 w 942"/>
              <a:gd name="T55" fmla="*/ 2 h 908"/>
              <a:gd name="T56" fmla="*/ 595 w 942"/>
              <a:gd name="T57" fmla="*/ 7 h 908"/>
              <a:gd name="T58" fmla="*/ 656 w 942"/>
              <a:gd name="T59" fmla="*/ 16 h 908"/>
              <a:gd name="T60" fmla="*/ 716 w 942"/>
              <a:gd name="T61" fmla="*/ 27 h 908"/>
              <a:gd name="T62" fmla="*/ 774 w 942"/>
              <a:gd name="T63" fmla="*/ 42 h 908"/>
              <a:gd name="T64" fmla="*/ 832 w 942"/>
              <a:gd name="T65" fmla="*/ 59 h 908"/>
              <a:gd name="T66" fmla="*/ 888 w 942"/>
              <a:gd name="T67" fmla="*/ 80 h 908"/>
              <a:gd name="T68" fmla="*/ 942 w 942"/>
              <a:gd name="T69" fmla="*/ 103 h 908"/>
              <a:gd name="T70" fmla="*/ 934 w 942"/>
              <a:gd name="T71" fmla="*/ 165 h 908"/>
              <a:gd name="T72" fmla="*/ 929 w 942"/>
              <a:gd name="T73" fmla="*/ 196 h 908"/>
              <a:gd name="T74" fmla="*/ 916 w 942"/>
              <a:gd name="T75" fmla="*/ 256 h 908"/>
              <a:gd name="T76" fmla="*/ 900 w 942"/>
              <a:gd name="T77" fmla="*/ 315 h 908"/>
              <a:gd name="T78" fmla="*/ 881 w 942"/>
              <a:gd name="T79" fmla="*/ 372 h 908"/>
              <a:gd name="T80" fmla="*/ 859 w 942"/>
              <a:gd name="T81" fmla="*/ 428 h 908"/>
              <a:gd name="T82" fmla="*/ 834 w 942"/>
              <a:gd name="T83" fmla="*/ 483 h 908"/>
              <a:gd name="T84" fmla="*/ 806 w 942"/>
              <a:gd name="T85" fmla="*/ 536 h 908"/>
              <a:gd name="T86" fmla="*/ 791 w 942"/>
              <a:gd name="T87" fmla="*/ 562 h 908"/>
              <a:gd name="T88" fmla="*/ 759 w 942"/>
              <a:gd name="T89" fmla="*/ 612 h 908"/>
              <a:gd name="T90" fmla="*/ 725 w 942"/>
              <a:gd name="T91" fmla="*/ 661 h 908"/>
              <a:gd name="T92" fmla="*/ 698 w 942"/>
              <a:gd name="T93" fmla="*/ 696 h 908"/>
              <a:gd name="T94" fmla="*/ 669 w 942"/>
              <a:gd name="T95" fmla="*/ 730 h 908"/>
              <a:gd name="T96" fmla="*/ 629 w 942"/>
              <a:gd name="T97" fmla="*/ 774 h 908"/>
              <a:gd name="T98" fmla="*/ 586 w 942"/>
              <a:gd name="T99" fmla="*/ 815 h 908"/>
              <a:gd name="T100" fmla="*/ 542 w 942"/>
              <a:gd name="T101" fmla="*/ 854 h 908"/>
              <a:gd name="T102" fmla="*/ 507 w 942"/>
              <a:gd name="T103" fmla="*/ 882 h 908"/>
              <a:gd name="T104" fmla="*/ 471 w 942"/>
              <a:gd name="T105" fmla="*/ 908 h 9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42"/>
              <a:gd name="T160" fmla="*/ 0 h 908"/>
              <a:gd name="T161" fmla="*/ 942 w 942"/>
              <a:gd name="T162" fmla="*/ 908 h 9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42" h="908">
                <a:moveTo>
                  <a:pt x="471" y="908"/>
                </a:moveTo>
                <a:lnTo>
                  <a:pt x="447" y="891"/>
                </a:lnTo>
                <a:lnTo>
                  <a:pt x="424" y="873"/>
                </a:lnTo>
                <a:lnTo>
                  <a:pt x="412" y="864"/>
                </a:lnTo>
                <a:lnTo>
                  <a:pt x="400" y="854"/>
                </a:lnTo>
                <a:lnTo>
                  <a:pt x="378" y="835"/>
                </a:lnTo>
                <a:lnTo>
                  <a:pt x="356" y="815"/>
                </a:lnTo>
                <a:lnTo>
                  <a:pt x="334" y="795"/>
                </a:lnTo>
                <a:lnTo>
                  <a:pt x="313" y="774"/>
                </a:lnTo>
                <a:lnTo>
                  <a:pt x="293" y="752"/>
                </a:lnTo>
                <a:lnTo>
                  <a:pt x="273" y="730"/>
                </a:lnTo>
                <a:lnTo>
                  <a:pt x="254" y="707"/>
                </a:lnTo>
                <a:lnTo>
                  <a:pt x="235" y="684"/>
                </a:lnTo>
                <a:lnTo>
                  <a:pt x="217" y="661"/>
                </a:lnTo>
                <a:lnTo>
                  <a:pt x="200" y="637"/>
                </a:lnTo>
                <a:lnTo>
                  <a:pt x="183" y="612"/>
                </a:lnTo>
                <a:lnTo>
                  <a:pt x="167" y="587"/>
                </a:lnTo>
                <a:lnTo>
                  <a:pt x="151" y="562"/>
                </a:lnTo>
                <a:lnTo>
                  <a:pt x="136" y="536"/>
                </a:lnTo>
                <a:lnTo>
                  <a:pt x="122" y="510"/>
                </a:lnTo>
                <a:lnTo>
                  <a:pt x="109" y="483"/>
                </a:lnTo>
                <a:lnTo>
                  <a:pt x="96" y="456"/>
                </a:lnTo>
                <a:lnTo>
                  <a:pt x="84" y="428"/>
                </a:lnTo>
                <a:lnTo>
                  <a:pt x="72" y="400"/>
                </a:lnTo>
                <a:lnTo>
                  <a:pt x="62" y="372"/>
                </a:lnTo>
                <a:lnTo>
                  <a:pt x="52" y="344"/>
                </a:lnTo>
                <a:lnTo>
                  <a:pt x="42" y="315"/>
                </a:lnTo>
                <a:lnTo>
                  <a:pt x="34" y="285"/>
                </a:lnTo>
                <a:lnTo>
                  <a:pt x="26" y="256"/>
                </a:lnTo>
                <a:lnTo>
                  <a:pt x="19" y="226"/>
                </a:lnTo>
                <a:lnTo>
                  <a:pt x="16" y="211"/>
                </a:lnTo>
                <a:lnTo>
                  <a:pt x="13" y="196"/>
                </a:lnTo>
                <a:lnTo>
                  <a:pt x="11" y="180"/>
                </a:lnTo>
                <a:lnTo>
                  <a:pt x="8" y="165"/>
                </a:lnTo>
                <a:lnTo>
                  <a:pt x="4" y="134"/>
                </a:lnTo>
                <a:lnTo>
                  <a:pt x="0" y="103"/>
                </a:lnTo>
                <a:lnTo>
                  <a:pt x="27" y="91"/>
                </a:lnTo>
                <a:lnTo>
                  <a:pt x="41" y="85"/>
                </a:lnTo>
                <a:lnTo>
                  <a:pt x="55" y="80"/>
                </a:lnTo>
                <a:lnTo>
                  <a:pt x="82" y="69"/>
                </a:lnTo>
                <a:lnTo>
                  <a:pt x="111" y="59"/>
                </a:lnTo>
                <a:lnTo>
                  <a:pt x="139" y="50"/>
                </a:lnTo>
                <a:lnTo>
                  <a:pt x="168" y="42"/>
                </a:lnTo>
                <a:lnTo>
                  <a:pt x="197" y="34"/>
                </a:lnTo>
                <a:lnTo>
                  <a:pt x="226" y="27"/>
                </a:lnTo>
                <a:lnTo>
                  <a:pt x="256" y="21"/>
                </a:lnTo>
                <a:lnTo>
                  <a:pt x="286" y="16"/>
                </a:lnTo>
                <a:lnTo>
                  <a:pt x="301" y="13"/>
                </a:lnTo>
                <a:lnTo>
                  <a:pt x="316" y="11"/>
                </a:lnTo>
                <a:lnTo>
                  <a:pt x="347" y="7"/>
                </a:lnTo>
                <a:lnTo>
                  <a:pt x="377" y="4"/>
                </a:lnTo>
                <a:lnTo>
                  <a:pt x="408" y="2"/>
                </a:lnTo>
                <a:lnTo>
                  <a:pt x="440" y="1"/>
                </a:lnTo>
                <a:lnTo>
                  <a:pt x="471" y="0"/>
                </a:lnTo>
                <a:lnTo>
                  <a:pt x="503" y="1"/>
                </a:lnTo>
                <a:lnTo>
                  <a:pt x="534" y="2"/>
                </a:lnTo>
                <a:lnTo>
                  <a:pt x="565" y="4"/>
                </a:lnTo>
                <a:lnTo>
                  <a:pt x="595" y="7"/>
                </a:lnTo>
                <a:lnTo>
                  <a:pt x="626" y="11"/>
                </a:lnTo>
                <a:lnTo>
                  <a:pt x="656" y="16"/>
                </a:lnTo>
                <a:lnTo>
                  <a:pt x="686" y="21"/>
                </a:lnTo>
                <a:lnTo>
                  <a:pt x="716" y="27"/>
                </a:lnTo>
                <a:lnTo>
                  <a:pt x="745" y="34"/>
                </a:lnTo>
                <a:lnTo>
                  <a:pt x="774" y="42"/>
                </a:lnTo>
                <a:lnTo>
                  <a:pt x="803" y="50"/>
                </a:lnTo>
                <a:lnTo>
                  <a:pt x="832" y="59"/>
                </a:lnTo>
                <a:lnTo>
                  <a:pt x="860" y="69"/>
                </a:lnTo>
                <a:lnTo>
                  <a:pt x="888" y="80"/>
                </a:lnTo>
                <a:lnTo>
                  <a:pt x="915" y="91"/>
                </a:lnTo>
                <a:lnTo>
                  <a:pt x="942" y="103"/>
                </a:lnTo>
                <a:lnTo>
                  <a:pt x="938" y="134"/>
                </a:lnTo>
                <a:lnTo>
                  <a:pt x="934" y="165"/>
                </a:lnTo>
                <a:lnTo>
                  <a:pt x="932" y="180"/>
                </a:lnTo>
                <a:lnTo>
                  <a:pt x="929" y="196"/>
                </a:lnTo>
                <a:lnTo>
                  <a:pt x="923" y="226"/>
                </a:lnTo>
                <a:lnTo>
                  <a:pt x="916" y="256"/>
                </a:lnTo>
                <a:lnTo>
                  <a:pt x="908" y="285"/>
                </a:lnTo>
                <a:lnTo>
                  <a:pt x="900" y="315"/>
                </a:lnTo>
                <a:lnTo>
                  <a:pt x="891" y="344"/>
                </a:lnTo>
                <a:lnTo>
                  <a:pt x="881" y="372"/>
                </a:lnTo>
                <a:lnTo>
                  <a:pt x="870" y="400"/>
                </a:lnTo>
                <a:lnTo>
                  <a:pt x="859" y="428"/>
                </a:lnTo>
                <a:lnTo>
                  <a:pt x="846" y="456"/>
                </a:lnTo>
                <a:lnTo>
                  <a:pt x="834" y="483"/>
                </a:lnTo>
                <a:lnTo>
                  <a:pt x="820" y="510"/>
                </a:lnTo>
                <a:lnTo>
                  <a:pt x="806" y="536"/>
                </a:lnTo>
                <a:lnTo>
                  <a:pt x="799" y="549"/>
                </a:lnTo>
                <a:lnTo>
                  <a:pt x="791" y="562"/>
                </a:lnTo>
                <a:lnTo>
                  <a:pt x="775" y="587"/>
                </a:lnTo>
                <a:lnTo>
                  <a:pt x="759" y="612"/>
                </a:lnTo>
                <a:lnTo>
                  <a:pt x="742" y="637"/>
                </a:lnTo>
                <a:lnTo>
                  <a:pt x="725" y="661"/>
                </a:lnTo>
                <a:lnTo>
                  <a:pt x="707" y="684"/>
                </a:lnTo>
                <a:lnTo>
                  <a:pt x="698" y="696"/>
                </a:lnTo>
                <a:lnTo>
                  <a:pt x="688" y="707"/>
                </a:lnTo>
                <a:lnTo>
                  <a:pt x="669" y="730"/>
                </a:lnTo>
                <a:lnTo>
                  <a:pt x="649" y="752"/>
                </a:lnTo>
                <a:lnTo>
                  <a:pt x="629" y="774"/>
                </a:lnTo>
                <a:lnTo>
                  <a:pt x="608" y="795"/>
                </a:lnTo>
                <a:lnTo>
                  <a:pt x="586" y="815"/>
                </a:lnTo>
                <a:lnTo>
                  <a:pt x="564" y="835"/>
                </a:lnTo>
                <a:lnTo>
                  <a:pt x="542" y="854"/>
                </a:lnTo>
                <a:lnTo>
                  <a:pt x="519" y="873"/>
                </a:lnTo>
                <a:lnTo>
                  <a:pt x="507" y="882"/>
                </a:lnTo>
                <a:lnTo>
                  <a:pt x="495" y="891"/>
                </a:lnTo>
                <a:lnTo>
                  <a:pt x="471" y="908"/>
                </a:lnTo>
                <a:close/>
              </a:path>
            </a:pathLst>
          </a:custGeom>
          <a:solidFill>
            <a:schemeClr val="accent1"/>
          </a:solidFill>
          <a:ln w="12700">
            <a:noFill/>
            <a:round/>
            <a:headEnd/>
            <a:tailEnd/>
          </a:ln>
        </p:spPr>
        <p:txBody>
          <a:bodyPr tIns="0" bIns="182880" anchor="ctr" anchorCtr="1"/>
          <a:lstStyle/>
          <a:p>
            <a:pPr algn="ctr"/>
            <a:r>
              <a:rPr lang="zh-CN" altLang="en-US" dirty="0" smtClean="0">
                <a:solidFill>
                  <a:prstClr val="white"/>
                </a:solidFill>
                <a:latin typeface="微软雅黑" panose="020B0503020204020204" pitchFamily="34" charset="-122"/>
                <a:ea typeface="微软雅黑" panose="020B0503020204020204" pitchFamily="34" charset="-122"/>
              </a:rPr>
              <a:t>软件</a:t>
            </a:r>
            <a:r>
              <a:rPr lang="en-US" altLang="zh-CN" dirty="0" smtClean="0">
                <a:solidFill>
                  <a:prstClr val="white"/>
                </a:solidFill>
                <a:latin typeface="微软雅黑" panose="020B0503020204020204" pitchFamily="34" charset="-122"/>
                <a:ea typeface="微软雅黑" panose="020B0503020204020204" pitchFamily="34" charset="-122"/>
              </a:rPr>
              <a:t/>
            </a:r>
            <a:br>
              <a:rPr lang="en-US" altLang="zh-CN" dirty="0" smtClean="0">
                <a:solidFill>
                  <a:prstClr val="white"/>
                </a:solidFill>
                <a:latin typeface="微软雅黑" panose="020B0503020204020204" pitchFamily="34" charset="-122"/>
                <a:ea typeface="微软雅黑" panose="020B0503020204020204" pitchFamily="34" charset="-122"/>
              </a:rPr>
            </a:br>
            <a:r>
              <a:rPr lang="zh-CN" altLang="en-US" dirty="0" smtClean="0">
                <a:solidFill>
                  <a:prstClr val="white"/>
                </a:solidFill>
                <a:latin typeface="微软雅黑" panose="020B0503020204020204" pitchFamily="34" charset="-122"/>
                <a:ea typeface="微软雅黑" panose="020B0503020204020204" pitchFamily="34" charset="-122"/>
              </a:rPr>
              <a:t>工程</a:t>
            </a:r>
            <a:endParaRPr lang="en-US" dirty="0">
              <a:solidFill>
                <a:prstClr val="white"/>
              </a:solidFill>
              <a:latin typeface="微软雅黑" panose="020B0503020204020204" pitchFamily="34" charset="-122"/>
              <a:ea typeface="微软雅黑" panose="020B0503020204020204" pitchFamily="34" charset="-122"/>
            </a:endParaRPr>
          </a:p>
        </p:txBody>
      </p:sp>
      <p:sp>
        <p:nvSpPr>
          <p:cNvPr id="75" name="Text Box 10"/>
          <p:cNvSpPr txBox="1">
            <a:spLocks noChangeArrowheads="1"/>
          </p:cNvSpPr>
          <p:nvPr/>
        </p:nvSpPr>
        <p:spPr bwMode="auto">
          <a:xfrm>
            <a:off x="477558" y="1228498"/>
            <a:ext cx="2816204" cy="4099640"/>
          </a:xfrm>
          <a:prstGeom prst="rect">
            <a:avLst/>
          </a:prstGeom>
          <a:noFill/>
          <a:ln w="9525">
            <a:noFill/>
            <a:miter lim="800000"/>
            <a:headEnd/>
            <a:tailEnd/>
          </a:ln>
        </p:spPr>
        <p:txBody>
          <a:bodyPr lIns="0" tIns="0" rIns="0" bIns="0"/>
          <a:lstStyle/>
          <a:p>
            <a:pPr>
              <a:spcBef>
                <a:spcPct val="25000"/>
              </a:spcBef>
            </a:pPr>
            <a:r>
              <a:rPr lang="zh-CN" altLang="en-US" dirty="0">
                <a:latin typeface="微软雅黑" panose="020B0503020204020204" pitchFamily="34" charset="-122"/>
                <a:ea typeface="微软雅黑" panose="020B0503020204020204" pitchFamily="34" charset="-122"/>
                <a:cs typeface="Arial" charset="0"/>
              </a:rPr>
              <a:t>将系统化的、严格约束的、可量化的方法应用于软件的开发、运行和维护，即将工程化应用于软</a:t>
            </a:r>
            <a:r>
              <a:rPr lang="zh-CN" altLang="en-US" dirty="0" smtClean="0">
                <a:latin typeface="微软雅黑" panose="020B0503020204020204" pitchFamily="34" charset="-122"/>
                <a:ea typeface="微软雅黑" panose="020B0503020204020204" pitchFamily="34" charset="-122"/>
                <a:cs typeface="Arial" charset="0"/>
              </a:rPr>
              <a:t>件：</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charset="0"/>
              </a:rPr>
              <a:t>项</a:t>
            </a:r>
            <a:r>
              <a:rPr lang="zh-CN" altLang="en-US" dirty="0" smtClean="0">
                <a:latin typeface="微软雅黑" panose="020B0503020204020204" pitchFamily="34" charset="-122"/>
                <a:ea typeface="微软雅黑" panose="020B0503020204020204" pitchFamily="34" charset="-122"/>
                <a:cs typeface="Arial" charset="0"/>
              </a:rPr>
              <a:t>目计划</a:t>
            </a:r>
            <a:r>
              <a:rPr lang="zh-CN" altLang="en-US" dirty="0">
                <a:latin typeface="微软雅黑" panose="020B0503020204020204" pitchFamily="34" charset="-122"/>
                <a:ea typeface="微软雅黑" panose="020B0503020204020204" pitchFamily="34" charset="-122"/>
                <a:cs typeface="Arial" charset="0"/>
              </a:rPr>
              <a:t>与估</a:t>
            </a:r>
            <a:r>
              <a:rPr lang="zh-CN" altLang="en-US" dirty="0" smtClean="0">
                <a:latin typeface="微软雅黑" panose="020B0503020204020204" pitchFamily="34" charset="-122"/>
                <a:ea typeface="微软雅黑" panose="020B0503020204020204" pitchFamily="34" charset="-122"/>
                <a:cs typeface="Arial" charset="0"/>
              </a:rPr>
              <a:t>算</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charset="0"/>
              </a:rPr>
              <a:t>需</a:t>
            </a:r>
            <a:r>
              <a:rPr lang="zh-CN" altLang="en-US" dirty="0" smtClean="0">
                <a:latin typeface="微软雅黑" panose="020B0503020204020204" pitchFamily="34" charset="-122"/>
                <a:ea typeface="微软雅黑" panose="020B0503020204020204" pitchFamily="34" charset="-122"/>
                <a:cs typeface="Arial" charset="0"/>
              </a:rPr>
              <a:t>求分析</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charset="0"/>
              </a:rPr>
              <a:t>数</a:t>
            </a:r>
            <a:r>
              <a:rPr lang="zh-CN" altLang="en-US" dirty="0" smtClean="0">
                <a:latin typeface="微软雅黑" panose="020B0503020204020204" pitchFamily="34" charset="-122"/>
                <a:ea typeface="微软雅黑" panose="020B0503020204020204" pitchFamily="34" charset="-122"/>
                <a:cs typeface="Arial" charset="0"/>
              </a:rPr>
              <a:t>据结构</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charset="0"/>
              </a:rPr>
              <a:t>总体设</a:t>
            </a:r>
            <a:r>
              <a:rPr lang="zh-CN" altLang="en-US" dirty="0" smtClean="0">
                <a:latin typeface="微软雅黑" panose="020B0503020204020204" pitchFamily="34" charset="-122"/>
                <a:ea typeface="微软雅黑" panose="020B0503020204020204" pitchFamily="34" charset="-122"/>
                <a:cs typeface="Arial" charset="0"/>
              </a:rPr>
              <a:t>计</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charset="0"/>
              </a:rPr>
              <a:t>编</a:t>
            </a:r>
            <a:r>
              <a:rPr lang="zh-CN" altLang="en-US" dirty="0" smtClean="0">
                <a:latin typeface="微软雅黑" panose="020B0503020204020204" pitchFamily="34" charset="-122"/>
                <a:ea typeface="微软雅黑" panose="020B0503020204020204" pitchFamily="34" charset="-122"/>
                <a:cs typeface="Arial" charset="0"/>
              </a:rPr>
              <a:t>码、测试与维护等</a:t>
            </a:r>
            <a:endParaRPr lang="en-US" dirty="0">
              <a:latin typeface="微软雅黑" panose="020B0503020204020204" pitchFamily="34" charset="-122"/>
              <a:ea typeface="微软雅黑" panose="020B0503020204020204" pitchFamily="34" charset="-122"/>
              <a:cs typeface="Arial" charset="0"/>
            </a:endParaRPr>
          </a:p>
        </p:txBody>
      </p:sp>
      <p:sp>
        <p:nvSpPr>
          <p:cNvPr id="76" name="Text Box 10"/>
          <p:cNvSpPr txBox="1">
            <a:spLocks noChangeArrowheads="1"/>
          </p:cNvSpPr>
          <p:nvPr/>
        </p:nvSpPr>
        <p:spPr bwMode="auto">
          <a:xfrm>
            <a:off x="6454411" y="788124"/>
            <a:ext cx="2232085" cy="1975416"/>
          </a:xfrm>
          <a:prstGeom prst="rect">
            <a:avLst/>
          </a:prstGeom>
          <a:noFill/>
          <a:ln w="9525">
            <a:noFill/>
            <a:miter lim="800000"/>
            <a:headEnd/>
            <a:tailEnd/>
          </a:ln>
        </p:spPr>
        <p:txBody>
          <a:bodyPr lIns="0" tIns="0" rIns="0" bIns="0"/>
          <a:lstStyle/>
          <a:p>
            <a:pPr>
              <a:spcBef>
                <a:spcPct val="25000"/>
              </a:spcBef>
            </a:pPr>
            <a:r>
              <a:rPr lang="zh-CN" altLang="en-US" dirty="0" smtClean="0">
                <a:latin typeface="微软雅黑" panose="020B0503020204020204" pitchFamily="34" charset="-122"/>
                <a:ea typeface="微软雅黑" panose="020B0503020204020204" pitchFamily="34" charset="-122"/>
                <a:cs typeface="Arial" charset="0"/>
              </a:rPr>
              <a:t>软件工具为工程方法提供了自动或半自动的软件支撑环境：</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Arial" charset="0"/>
              </a:rPr>
              <a:t>软件工具</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charset="0"/>
              </a:rPr>
              <a:t>软</a:t>
            </a:r>
            <a:r>
              <a:rPr lang="zh-CN" altLang="en-US" dirty="0" smtClean="0">
                <a:latin typeface="微软雅黑" panose="020B0503020204020204" pitchFamily="34" charset="-122"/>
                <a:ea typeface="微软雅黑" panose="020B0503020204020204" pitchFamily="34" charset="-122"/>
                <a:cs typeface="Arial" charset="0"/>
              </a:rPr>
              <a:t>件支撑环境</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Arial" charset="0"/>
              </a:rPr>
              <a:t>计算机辅助软件工程（</a:t>
            </a:r>
            <a:r>
              <a:rPr lang="en-US" altLang="zh-CN" dirty="0" smtClean="0">
                <a:latin typeface="微软雅黑" panose="020B0503020204020204" pitchFamily="34" charset="-122"/>
                <a:ea typeface="微软雅黑" panose="020B0503020204020204" pitchFamily="34" charset="-122"/>
                <a:cs typeface="Arial" charset="0"/>
              </a:rPr>
              <a:t>CASE</a:t>
            </a:r>
            <a:r>
              <a:rPr lang="zh-CN" altLang="en-US" dirty="0" smtClean="0">
                <a:latin typeface="微软雅黑" panose="020B0503020204020204" pitchFamily="34" charset="-122"/>
                <a:ea typeface="微软雅黑" panose="020B0503020204020204" pitchFamily="34" charset="-122"/>
                <a:cs typeface="Arial" charset="0"/>
              </a:rPr>
              <a:t>）等</a:t>
            </a:r>
            <a:endParaRPr lang="en-US" dirty="0">
              <a:latin typeface="微软雅黑" panose="020B0503020204020204" pitchFamily="34" charset="-122"/>
              <a:ea typeface="微软雅黑" panose="020B0503020204020204" pitchFamily="34" charset="-122"/>
              <a:cs typeface="Arial" charset="0"/>
            </a:endParaRPr>
          </a:p>
        </p:txBody>
      </p:sp>
      <p:sp>
        <p:nvSpPr>
          <p:cNvPr id="77" name="Text Box 10"/>
          <p:cNvSpPr txBox="1">
            <a:spLocks noChangeArrowheads="1"/>
          </p:cNvSpPr>
          <p:nvPr/>
        </p:nvSpPr>
        <p:spPr bwMode="auto">
          <a:xfrm>
            <a:off x="6162351" y="3976788"/>
            <a:ext cx="2816204" cy="2104629"/>
          </a:xfrm>
          <a:prstGeom prst="rect">
            <a:avLst/>
          </a:prstGeom>
          <a:noFill/>
          <a:ln w="9525">
            <a:noFill/>
            <a:miter lim="800000"/>
            <a:headEnd/>
            <a:tailEnd/>
          </a:ln>
        </p:spPr>
        <p:txBody>
          <a:bodyPr lIns="0" tIns="0" rIns="0" bIns="0"/>
          <a:lstStyle/>
          <a:p>
            <a:pPr>
              <a:spcBef>
                <a:spcPct val="25000"/>
              </a:spcBef>
            </a:pPr>
            <a:r>
              <a:rPr lang="zh-CN" altLang="en-US" dirty="0" smtClean="0">
                <a:latin typeface="微软雅黑" panose="020B0503020204020204" pitchFamily="34" charset="-122"/>
                <a:ea typeface="微软雅黑" panose="020B0503020204020204" pitchFamily="34" charset="-122"/>
                <a:cs typeface="Arial" charset="0"/>
              </a:rPr>
              <a:t>将软件工程方法和工具综合起来，以达到合理、及时第进行计算机软件开发的目的。</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charset="0"/>
              </a:rPr>
              <a:t>方</a:t>
            </a:r>
            <a:r>
              <a:rPr lang="zh-CN" altLang="en-US" dirty="0" smtClean="0">
                <a:latin typeface="微软雅黑" panose="020B0503020204020204" pitchFamily="34" charset="-122"/>
                <a:ea typeface="微软雅黑" panose="020B0503020204020204" pitchFamily="34" charset="-122"/>
                <a:cs typeface="Arial" charset="0"/>
              </a:rPr>
              <a:t>法使用的顺序</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Arial" charset="0"/>
              </a:rPr>
              <a:t>需交付的文档</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charset="0"/>
              </a:rPr>
              <a:t>变</a:t>
            </a:r>
            <a:r>
              <a:rPr lang="zh-CN" altLang="en-US" dirty="0" smtClean="0">
                <a:latin typeface="微软雅黑" panose="020B0503020204020204" pitchFamily="34" charset="-122"/>
                <a:ea typeface="微软雅黑" panose="020B0503020204020204" pitchFamily="34" charset="-122"/>
                <a:cs typeface="Arial" charset="0"/>
              </a:rPr>
              <a:t>更管理</a:t>
            </a:r>
            <a:endParaRPr lang="en-US" altLang="zh-CN" dirty="0" smtClean="0">
              <a:latin typeface="微软雅黑" panose="020B0503020204020204" pitchFamily="34" charset="-122"/>
              <a:ea typeface="微软雅黑" panose="020B0503020204020204" pitchFamily="34" charset="-122"/>
              <a:cs typeface="Arial" charset="0"/>
            </a:endParaRPr>
          </a:p>
          <a:p>
            <a:pPr marL="285750" indent="-285750">
              <a:spcBef>
                <a:spcPct val="25000"/>
              </a:spcBef>
              <a:buClr>
                <a:srgbClr val="0096D6"/>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charset="0"/>
              </a:rPr>
              <a:t>里程</a:t>
            </a:r>
            <a:r>
              <a:rPr lang="zh-CN" altLang="en-US" dirty="0" smtClean="0">
                <a:latin typeface="微软雅黑" panose="020B0503020204020204" pitchFamily="34" charset="-122"/>
                <a:ea typeface="微软雅黑" panose="020B0503020204020204" pitchFamily="34" charset="-122"/>
                <a:cs typeface="Arial" charset="0"/>
              </a:rPr>
              <a:t>碑管理等</a:t>
            </a:r>
            <a:endParaRPr lang="en-US" dirty="0">
              <a:latin typeface="微软雅黑" panose="020B0503020204020204" pitchFamily="34" charset="-122"/>
              <a:ea typeface="微软雅黑" panose="020B0503020204020204" pitchFamily="34" charset="-122"/>
              <a:cs typeface="Arial" charset="0"/>
            </a:endParaRPr>
          </a:p>
        </p:txBody>
      </p:sp>
    </p:spTree>
    <p:extLst>
      <p:ext uri="{BB962C8B-B14F-4D97-AF65-F5344CB8AC3E}">
        <p14:creationId xmlns:p14="http://schemas.microsoft.com/office/powerpoint/2010/main" val="2711392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235536"/>
            <a:ext cx="8118475" cy="368300"/>
          </a:xfrm>
        </p:spPr>
        <p:txBody>
          <a:bodyPr vert="horz" wrap="square" lIns="0" tIns="0" rIns="0" bIns="0" rtlCol="0" anchor="t">
            <a:noAutofit/>
          </a:bodyPr>
          <a:lstStyle/>
          <a:p>
            <a:pPr marL="0" indent="0">
              <a:buNone/>
            </a:pPr>
            <a:r>
              <a:rPr lang="en-US" altLang="zh-CN" sz="2800" b="1" dirty="0">
                <a:solidFill>
                  <a:schemeClr val="tx1"/>
                </a:solidFill>
              </a:rPr>
              <a:t>1.3.1 </a:t>
            </a:r>
            <a:r>
              <a:rPr lang="zh-CN" altLang="en-US" sz="2800" b="1" dirty="0">
                <a:solidFill>
                  <a:schemeClr val="tx1"/>
                </a:solidFill>
              </a:rPr>
              <a:t>软件工程的</a:t>
            </a:r>
            <a:r>
              <a:rPr lang="zh-CN" altLang="en-US" sz="2800" b="1" dirty="0" smtClean="0">
                <a:solidFill>
                  <a:schemeClr val="tx1"/>
                </a:solidFill>
              </a:rPr>
              <a:t>框架</a:t>
            </a:r>
            <a:endParaRPr lang="en-US" sz="2800" b="1" dirty="0">
              <a:solidFill>
                <a:schemeClr val="tx1"/>
              </a:solidFill>
            </a:endParaRPr>
          </a:p>
        </p:txBody>
      </p:sp>
      <p:graphicFrame>
        <p:nvGraphicFramePr>
          <p:cNvPr id="12" name="Diagram 11"/>
          <p:cNvGraphicFramePr/>
          <p:nvPr>
            <p:extLst>
              <p:ext uri="{D42A27DB-BD31-4B8C-83A1-F6EECF244321}">
                <p14:modId xmlns:p14="http://schemas.microsoft.com/office/powerpoint/2010/main" val="2959723419"/>
              </p:ext>
            </p:extLst>
          </p:nvPr>
        </p:nvGraphicFramePr>
        <p:xfrm>
          <a:off x="287146" y="1679170"/>
          <a:ext cx="8476151" cy="4251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ubtitle 1"/>
          <p:cNvSpPr txBox="1">
            <a:spLocks/>
          </p:cNvSpPr>
          <p:nvPr/>
        </p:nvSpPr>
        <p:spPr bwMode="black">
          <a:xfrm>
            <a:off x="466618" y="1112051"/>
            <a:ext cx="8117206" cy="369332"/>
          </a:xfrm>
          <a:prstGeom prst="rect">
            <a:avLst/>
          </a:prstGeom>
        </p:spPr>
        <p:txBody>
          <a:bodyPr vert="horz" wrap="square" lIns="0" tIns="0" rIns="0" bIns="0" rtlCol="0" anchor="t">
            <a:noAutofit/>
          </a:bodyPr>
          <a:lstStyle>
            <a:lvl1pPr marL="0" indent="0" algn="l" defTabSz="457200" rtl="0" eaLnBrk="1" latinLnBrk="0" hangingPunct="1">
              <a:lnSpc>
                <a:spcPct val="100000"/>
              </a:lnSpc>
              <a:spcBef>
                <a:spcPts val="0"/>
              </a:spcBef>
              <a:spcAft>
                <a:spcPts val="400"/>
              </a:spcAft>
              <a:buSzPct val="100000"/>
              <a:buFont typeface="Arial"/>
              <a:buNone/>
              <a:defRPr sz="1800" b="0" i="0" kern="1200">
                <a:solidFill>
                  <a:srgbClr val="0096D6"/>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lgn="ctr" defTabSz="430213" rtl="0" eaLnBrk="1" latinLnBrk="0" hangingPunct="1">
              <a:lnSpc>
                <a:spcPct val="100000"/>
              </a:lnSpc>
              <a:spcBef>
                <a:spcPts val="0"/>
              </a:spcBef>
              <a:spcAft>
                <a:spcPts val="400"/>
              </a:spcAft>
              <a:buSzPct val="100000"/>
              <a:buFont typeface="Lucida Grande"/>
              <a:buNone/>
              <a:defRPr sz="1600" b="0" i="0" kern="1200">
                <a:solidFill>
                  <a:schemeClr val="tx1">
                    <a:tint val="75000"/>
                  </a:schemeClr>
                </a:solidFill>
                <a:latin typeface="HP Simplified" pitchFamily="34" charset="0"/>
                <a:ea typeface="+mn-ea"/>
                <a:cs typeface="HP Simplified" pitchFamily="34" charset="0"/>
              </a:defRPr>
            </a:lvl2pPr>
            <a:lvl3pPr marL="914400" indent="0" algn="ctr" defTabSz="457200" rtl="0" eaLnBrk="1" latinLnBrk="0" hangingPunct="1">
              <a:lnSpc>
                <a:spcPct val="100000"/>
              </a:lnSpc>
              <a:spcBef>
                <a:spcPts val="0"/>
              </a:spcBef>
              <a:spcAft>
                <a:spcPts val="400"/>
              </a:spcAft>
              <a:buFont typeface="HP Simplified" pitchFamily="34" charset="0"/>
              <a:buNone/>
              <a:defRPr sz="1400" b="0" i="0" kern="1200">
                <a:solidFill>
                  <a:schemeClr val="tx1">
                    <a:tint val="75000"/>
                  </a:schemeClr>
                </a:solidFill>
                <a:latin typeface="HP Simplified" pitchFamily="34" charset="0"/>
                <a:ea typeface="+mn-ea"/>
                <a:cs typeface="HP Simplified" pitchFamily="34" charset="0"/>
              </a:defRPr>
            </a:lvl3pPr>
            <a:lvl4pPr marL="1371600" indent="0" algn="ctr" defTabSz="457200" rtl="0" eaLnBrk="1" latinLnBrk="0" hangingPunct="1">
              <a:lnSpc>
                <a:spcPct val="100000"/>
              </a:lnSpc>
              <a:spcBef>
                <a:spcPts val="0"/>
              </a:spcBef>
              <a:spcAft>
                <a:spcPts val="400"/>
              </a:spcAft>
              <a:buSzPct val="80000"/>
              <a:buFont typeface="HP Simplified" pitchFamily="34" charset="0"/>
              <a:buNone/>
              <a:defRPr lang="en-US" sz="1400" b="0" i="0" kern="1200">
                <a:solidFill>
                  <a:schemeClr val="tx1">
                    <a:tint val="75000"/>
                  </a:schemeClr>
                </a:solidFill>
                <a:latin typeface="HP Simplified" pitchFamily="34" charset="0"/>
                <a:ea typeface="+mn-ea"/>
                <a:cs typeface="HP Simplified" pitchFamily="34" charset="0"/>
              </a:defRPr>
            </a:lvl4pPr>
            <a:lvl5pPr marL="1828800" indent="0" algn="ctr" defTabSz="457200" rtl="0" eaLnBrk="1" latinLnBrk="0" hangingPunct="1">
              <a:lnSpc>
                <a:spcPct val="100000"/>
              </a:lnSpc>
              <a:spcBef>
                <a:spcPts val="0"/>
              </a:spcBef>
              <a:spcAft>
                <a:spcPts val="400"/>
              </a:spcAft>
              <a:buFont typeface="HP Simplified" pitchFamily="34" charset="0"/>
              <a:buNone/>
              <a:tabLst/>
              <a:defRPr sz="1400" b="0" i="0" kern="1200">
                <a:solidFill>
                  <a:schemeClr val="tx1">
                    <a:tint val="75000"/>
                  </a:schemeClr>
                </a:solidFill>
                <a:latin typeface="HP Simplified" pitchFamily="34" charset="0"/>
                <a:ea typeface="+mn-ea"/>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zh-CN" altLang="en-US" sz="2400" b="1" dirty="0" smtClean="0">
                <a:solidFill>
                  <a:srgbClr val="0066FF"/>
                </a:solidFill>
              </a:rPr>
              <a:t>目标</a:t>
            </a:r>
            <a:r>
              <a:rPr lang="en-US" altLang="zh-CN" sz="2400" dirty="0" smtClean="0">
                <a:solidFill>
                  <a:schemeClr val="tx2"/>
                </a:solidFill>
              </a:rPr>
              <a:t>+</a:t>
            </a:r>
            <a:r>
              <a:rPr lang="zh-CN" altLang="en-US" sz="2400" dirty="0" smtClean="0">
                <a:solidFill>
                  <a:schemeClr val="tx2"/>
                </a:solidFill>
              </a:rPr>
              <a:t>过程</a:t>
            </a:r>
            <a:r>
              <a:rPr lang="en-US" altLang="zh-CN" sz="2400" dirty="0" smtClean="0">
                <a:solidFill>
                  <a:schemeClr val="tx2"/>
                </a:solidFill>
              </a:rPr>
              <a:t>+</a:t>
            </a:r>
            <a:r>
              <a:rPr lang="zh-CN" altLang="en-US" sz="2400" dirty="0" smtClean="0">
                <a:solidFill>
                  <a:schemeClr val="tx2"/>
                </a:solidFill>
              </a:rPr>
              <a:t>原则</a:t>
            </a:r>
            <a:endParaRPr lang="en-US" sz="2400" dirty="0">
              <a:solidFill>
                <a:schemeClr val="tx2"/>
              </a:solidFill>
            </a:endParaRPr>
          </a:p>
        </p:txBody>
      </p:sp>
    </p:spTree>
    <p:extLst>
      <p:ext uri="{BB962C8B-B14F-4D97-AF65-F5344CB8AC3E}">
        <p14:creationId xmlns:p14="http://schemas.microsoft.com/office/powerpoint/2010/main" val="244104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121709"/>
            <a:ext cx="8116888" cy="369888"/>
          </a:xfrm>
        </p:spPr>
        <p:txBody>
          <a:bodyPr vert="horz" wrap="square" lIns="0" tIns="0" rIns="0" bIns="0" rtlCol="0" anchor="t">
            <a:noAutofit/>
          </a:bodyPr>
          <a:lstStyle/>
          <a:p>
            <a:pPr marL="0" indent="0">
              <a:buNone/>
            </a:pPr>
            <a:r>
              <a:rPr lang="en-US" altLang="zh-CN" sz="2800" b="1" dirty="0">
                <a:solidFill>
                  <a:schemeClr val="tx1"/>
                </a:solidFill>
              </a:rPr>
              <a:t>1.3.1 </a:t>
            </a:r>
            <a:r>
              <a:rPr lang="zh-CN" altLang="en-US" sz="2800" b="1" dirty="0">
                <a:solidFill>
                  <a:schemeClr val="tx1"/>
                </a:solidFill>
              </a:rPr>
              <a:t>软件工程的</a:t>
            </a:r>
            <a:r>
              <a:rPr lang="zh-CN" altLang="en-US" sz="2800" b="1" dirty="0" smtClean="0">
                <a:solidFill>
                  <a:schemeClr val="tx1"/>
                </a:solidFill>
              </a:rPr>
              <a:t>框架</a:t>
            </a:r>
            <a:endParaRPr lang="en-US" sz="2800" b="1" dirty="0">
              <a:solidFill>
                <a:schemeClr val="tx1"/>
              </a:solidFill>
            </a:endParaRPr>
          </a:p>
        </p:txBody>
      </p:sp>
      <p:grpSp>
        <p:nvGrpSpPr>
          <p:cNvPr id="5" name="组合 2"/>
          <p:cNvGrpSpPr/>
          <p:nvPr/>
        </p:nvGrpSpPr>
        <p:grpSpPr>
          <a:xfrm>
            <a:off x="1321396" y="1561036"/>
            <a:ext cx="6505969" cy="4662408"/>
            <a:chOff x="1035292" y="1201874"/>
            <a:chExt cx="7431814" cy="4890175"/>
          </a:xfrm>
          <a:solidFill>
            <a:srgbClr val="0096D6"/>
          </a:solidFill>
        </p:grpSpPr>
        <p:grpSp>
          <p:nvGrpSpPr>
            <p:cNvPr id="6" name="Group 5"/>
            <p:cNvGrpSpPr/>
            <p:nvPr/>
          </p:nvGrpSpPr>
          <p:grpSpPr>
            <a:xfrm>
              <a:off x="1035292" y="1201874"/>
              <a:ext cx="7431814" cy="1074997"/>
              <a:chOff x="251521" y="1201875"/>
              <a:chExt cx="8640958" cy="1247954"/>
            </a:xfrm>
            <a:grpFill/>
          </p:grpSpPr>
          <p:sp>
            <p:nvSpPr>
              <p:cNvPr id="20" name="Freeform 19"/>
              <p:cNvSpPr/>
              <p:nvPr/>
            </p:nvSpPr>
            <p:spPr>
              <a:xfrm>
                <a:off x="251521" y="1201875"/>
                <a:ext cx="873567" cy="1247954"/>
              </a:xfrm>
              <a:custGeom>
                <a:avLst/>
                <a:gdLst>
                  <a:gd name="connsiteX0" fmla="*/ 0 w 1247953"/>
                  <a:gd name="connsiteY0" fmla="*/ 0 h 873567"/>
                  <a:gd name="connsiteX1" fmla="*/ 811170 w 1247953"/>
                  <a:gd name="connsiteY1" fmla="*/ 0 h 873567"/>
                  <a:gd name="connsiteX2" fmla="*/ 1247953 w 1247953"/>
                  <a:gd name="connsiteY2" fmla="*/ 436784 h 873567"/>
                  <a:gd name="connsiteX3" fmla="*/ 811170 w 1247953"/>
                  <a:gd name="connsiteY3" fmla="*/ 873567 h 873567"/>
                  <a:gd name="connsiteX4" fmla="*/ 0 w 1247953"/>
                  <a:gd name="connsiteY4" fmla="*/ 873567 h 873567"/>
                  <a:gd name="connsiteX5" fmla="*/ 436784 w 1247953"/>
                  <a:gd name="connsiteY5" fmla="*/ 436784 h 873567"/>
                  <a:gd name="connsiteX6" fmla="*/ 0 w 1247953"/>
                  <a:gd name="connsiteY6" fmla="*/ 0 h 8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953" h="873567">
                    <a:moveTo>
                      <a:pt x="1247953" y="0"/>
                    </a:moveTo>
                    <a:lnTo>
                      <a:pt x="1247953" y="567819"/>
                    </a:lnTo>
                    <a:lnTo>
                      <a:pt x="623976" y="873567"/>
                    </a:lnTo>
                    <a:lnTo>
                      <a:pt x="0" y="567819"/>
                    </a:lnTo>
                    <a:lnTo>
                      <a:pt x="0" y="0"/>
                    </a:lnTo>
                    <a:lnTo>
                      <a:pt x="623976" y="305749"/>
                    </a:lnTo>
                    <a:lnTo>
                      <a:pt x="1247953" y="0"/>
                    </a:lnTo>
                    <a:close/>
                  </a:path>
                </a:pathLst>
              </a:custGeom>
              <a:grpFill/>
            </p:spPr>
            <p:style>
              <a:lnRef idx="2">
                <a:schemeClr val="accent5">
                  <a:alpha val="90000"/>
                  <a:hueOff val="0"/>
                  <a:satOff val="0"/>
                  <a:lumOff val="0"/>
                  <a:alphaOff val="0"/>
                </a:schemeClr>
              </a:lnRef>
              <a:fillRef idx="1">
                <a:schemeClr val="accent5">
                  <a:alpha val="90000"/>
                  <a:hueOff val="0"/>
                  <a:satOff val="0"/>
                  <a:lumOff val="0"/>
                  <a:alphaOff val="0"/>
                </a:schemeClr>
              </a:fillRef>
              <a:effectRef idx="0">
                <a:schemeClr val="accent5">
                  <a:alpha val="90000"/>
                  <a:hueOff val="0"/>
                  <a:satOff val="0"/>
                  <a:lumOff val="0"/>
                  <a:alphaOff val="0"/>
                </a:schemeClr>
              </a:effectRef>
              <a:fontRef idx="minor">
                <a:schemeClr val="lt1"/>
              </a:fontRef>
            </p:style>
            <p:txBody>
              <a:bodyPr spcFirstLastPara="0" vert="horz" wrap="square" lIns="14606" tIns="451390" rIns="14604" bIns="451388" numCol="1" spcCol="1270" anchor="ctr" anchorCtr="0">
                <a:noAutofit/>
              </a:bodyPr>
              <a:lstStyle/>
              <a:p>
                <a:pPr lvl="0" algn="ctr" defTabSz="1022350">
                  <a:lnSpc>
                    <a:spcPct val="90000"/>
                  </a:lnSpc>
                  <a:spcBef>
                    <a:spcPct val="0"/>
                  </a:spcBef>
                  <a:spcAft>
                    <a:spcPct val="35000"/>
                  </a:spcAft>
                </a:pPr>
                <a:r>
                  <a:rPr lang="zh-CN" altLang="en-US" sz="2000" kern="1200" dirty="0" smtClean="0">
                    <a:solidFill>
                      <a:schemeClr val="tx1"/>
                    </a:solidFill>
                    <a:latin typeface="微软雅黑" panose="020B0503020204020204" pitchFamily="34" charset="-122"/>
                    <a:ea typeface="微软雅黑" panose="020B0503020204020204" pitchFamily="34" charset="-122"/>
                  </a:rPr>
                  <a:t>需求</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21" name="Freeform 20"/>
              <p:cNvSpPr/>
              <p:nvPr/>
            </p:nvSpPr>
            <p:spPr>
              <a:xfrm>
                <a:off x="1125085" y="1201877"/>
                <a:ext cx="7767394" cy="811170"/>
              </a:xfrm>
              <a:custGeom>
                <a:avLst/>
                <a:gdLst>
                  <a:gd name="connsiteX0" fmla="*/ 135198 w 811169"/>
                  <a:gd name="connsiteY0" fmla="*/ 0 h 7767392"/>
                  <a:gd name="connsiteX1" fmla="*/ 675971 w 811169"/>
                  <a:gd name="connsiteY1" fmla="*/ 0 h 7767392"/>
                  <a:gd name="connsiteX2" fmla="*/ 811169 w 811169"/>
                  <a:gd name="connsiteY2" fmla="*/ 135198 h 7767392"/>
                  <a:gd name="connsiteX3" fmla="*/ 811169 w 811169"/>
                  <a:gd name="connsiteY3" fmla="*/ 7767392 h 7767392"/>
                  <a:gd name="connsiteX4" fmla="*/ 811169 w 811169"/>
                  <a:gd name="connsiteY4" fmla="*/ 7767392 h 7767392"/>
                  <a:gd name="connsiteX5" fmla="*/ 0 w 811169"/>
                  <a:gd name="connsiteY5" fmla="*/ 7767392 h 7767392"/>
                  <a:gd name="connsiteX6" fmla="*/ 0 w 811169"/>
                  <a:gd name="connsiteY6" fmla="*/ 7767392 h 7767392"/>
                  <a:gd name="connsiteX7" fmla="*/ 0 w 811169"/>
                  <a:gd name="connsiteY7" fmla="*/ 135198 h 7767392"/>
                  <a:gd name="connsiteX8" fmla="*/ 135198 w 811169"/>
                  <a:gd name="connsiteY8" fmla="*/ 0 h 77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169" h="7767392">
                    <a:moveTo>
                      <a:pt x="811169" y="1294599"/>
                    </a:moveTo>
                    <a:lnTo>
                      <a:pt x="811169" y="6472793"/>
                    </a:lnTo>
                    <a:cubicBezTo>
                      <a:pt x="811169" y="7187780"/>
                      <a:pt x="804848" y="7767387"/>
                      <a:pt x="797050" y="7767387"/>
                    </a:cubicBezTo>
                    <a:lnTo>
                      <a:pt x="0" y="7767387"/>
                    </a:lnTo>
                    <a:lnTo>
                      <a:pt x="0" y="7767387"/>
                    </a:lnTo>
                    <a:lnTo>
                      <a:pt x="0" y="5"/>
                    </a:lnTo>
                    <a:lnTo>
                      <a:pt x="0" y="5"/>
                    </a:lnTo>
                    <a:lnTo>
                      <a:pt x="797050" y="5"/>
                    </a:lnTo>
                    <a:cubicBezTo>
                      <a:pt x="804848" y="5"/>
                      <a:pt x="811169" y="579612"/>
                      <a:pt x="811169" y="1294599"/>
                    </a:cubicBezTo>
                    <a:close/>
                  </a:path>
                </a:pathLst>
              </a:custGeom>
              <a:grpFill/>
            </p:spPr>
            <p:style>
              <a:lnRef idx="2">
                <a:schemeClr val="accent5">
                  <a:alpha val="9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8017" tIns="51028" rIns="51028" bIns="51029" numCol="1" spcCol="1270" anchor="ctr" anchorCtr="0">
                <a:noAutofit/>
              </a:bodyPr>
              <a:lstStyle/>
              <a:p>
                <a:pPr marL="171450" lvl="1" indent="-171450" algn="l" defTabSz="8001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问题分析需求分析</a:t>
                </a:r>
                <a:endParaRPr lang="en-US" sz="2000" b="0" kern="1200" dirty="0">
                  <a:solidFill>
                    <a:schemeClr val="tx1"/>
                  </a:solidFill>
                  <a:latin typeface="微软雅黑" panose="020B0503020204020204" pitchFamily="34" charset="-122"/>
                  <a:ea typeface="微软雅黑" panose="020B0503020204020204" pitchFamily="34" charset="-122"/>
                </a:endParaRPr>
              </a:p>
            </p:txBody>
          </p:sp>
        </p:grpSp>
        <p:grpSp>
          <p:nvGrpSpPr>
            <p:cNvPr id="7" name="Group 6"/>
            <p:cNvGrpSpPr/>
            <p:nvPr/>
          </p:nvGrpSpPr>
          <p:grpSpPr>
            <a:xfrm>
              <a:off x="1035292" y="2110620"/>
              <a:ext cx="7431814" cy="1080119"/>
              <a:chOff x="251521" y="2334331"/>
              <a:chExt cx="8640958" cy="1247953"/>
            </a:xfrm>
            <a:grpFill/>
          </p:grpSpPr>
          <p:sp>
            <p:nvSpPr>
              <p:cNvPr id="18" name="Freeform 17"/>
              <p:cNvSpPr/>
              <p:nvPr/>
            </p:nvSpPr>
            <p:spPr>
              <a:xfrm>
                <a:off x="251521" y="2334331"/>
                <a:ext cx="873567" cy="1247953"/>
              </a:xfrm>
              <a:custGeom>
                <a:avLst/>
                <a:gdLst>
                  <a:gd name="connsiteX0" fmla="*/ 0 w 1247953"/>
                  <a:gd name="connsiteY0" fmla="*/ 0 h 873567"/>
                  <a:gd name="connsiteX1" fmla="*/ 811170 w 1247953"/>
                  <a:gd name="connsiteY1" fmla="*/ 0 h 873567"/>
                  <a:gd name="connsiteX2" fmla="*/ 1247953 w 1247953"/>
                  <a:gd name="connsiteY2" fmla="*/ 436784 h 873567"/>
                  <a:gd name="connsiteX3" fmla="*/ 811170 w 1247953"/>
                  <a:gd name="connsiteY3" fmla="*/ 873567 h 873567"/>
                  <a:gd name="connsiteX4" fmla="*/ 0 w 1247953"/>
                  <a:gd name="connsiteY4" fmla="*/ 873567 h 873567"/>
                  <a:gd name="connsiteX5" fmla="*/ 436784 w 1247953"/>
                  <a:gd name="connsiteY5" fmla="*/ 436784 h 873567"/>
                  <a:gd name="connsiteX6" fmla="*/ 0 w 1247953"/>
                  <a:gd name="connsiteY6" fmla="*/ 0 h 8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953" h="873567">
                    <a:moveTo>
                      <a:pt x="1247953" y="0"/>
                    </a:moveTo>
                    <a:lnTo>
                      <a:pt x="1247953" y="567819"/>
                    </a:lnTo>
                    <a:lnTo>
                      <a:pt x="623976" y="873567"/>
                    </a:lnTo>
                    <a:lnTo>
                      <a:pt x="0" y="567819"/>
                    </a:lnTo>
                    <a:lnTo>
                      <a:pt x="0" y="0"/>
                    </a:lnTo>
                    <a:lnTo>
                      <a:pt x="623976" y="305749"/>
                    </a:lnTo>
                    <a:lnTo>
                      <a:pt x="1247953" y="0"/>
                    </a:lnTo>
                    <a:close/>
                  </a:path>
                </a:pathLst>
              </a:custGeom>
              <a:grpFill/>
            </p:spPr>
            <p:style>
              <a:lnRef idx="2">
                <a:schemeClr val="accent5">
                  <a:alpha val="90000"/>
                  <a:hueOff val="0"/>
                  <a:satOff val="0"/>
                  <a:lumOff val="0"/>
                  <a:alphaOff val="-10000"/>
                </a:schemeClr>
              </a:lnRef>
              <a:fillRef idx="1">
                <a:schemeClr val="accent5">
                  <a:alpha val="90000"/>
                  <a:hueOff val="0"/>
                  <a:satOff val="0"/>
                  <a:lumOff val="0"/>
                  <a:alphaOff val="-10000"/>
                </a:schemeClr>
              </a:fillRef>
              <a:effectRef idx="0">
                <a:schemeClr val="accent5">
                  <a:alpha val="90000"/>
                  <a:hueOff val="0"/>
                  <a:satOff val="0"/>
                  <a:lumOff val="0"/>
                  <a:alphaOff val="-10000"/>
                </a:schemeClr>
              </a:effectRef>
              <a:fontRef idx="minor">
                <a:schemeClr val="lt1"/>
              </a:fontRef>
            </p:style>
            <p:txBody>
              <a:bodyPr spcFirstLastPara="0" vert="horz" wrap="square" lIns="14606" tIns="451389" rIns="14604" bIns="451388" numCol="1" spcCol="1270" anchor="ctr" anchorCtr="0">
                <a:noAutofit/>
              </a:bodyPr>
              <a:lstStyle/>
              <a:p>
                <a:pPr lvl="0" algn="ctr" defTabSz="1022350">
                  <a:lnSpc>
                    <a:spcPct val="90000"/>
                  </a:lnSpc>
                  <a:spcBef>
                    <a:spcPct val="0"/>
                  </a:spcBef>
                  <a:spcAft>
                    <a:spcPct val="35000"/>
                  </a:spcAft>
                </a:pPr>
                <a:r>
                  <a:rPr lang="zh-CN" altLang="en-US" sz="2000" kern="1200" dirty="0" smtClean="0">
                    <a:solidFill>
                      <a:schemeClr val="tx1"/>
                    </a:solidFill>
                    <a:latin typeface="微软雅黑" panose="020B0503020204020204" pitchFamily="34" charset="-122"/>
                    <a:ea typeface="微软雅黑" panose="020B0503020204020204" pitchFamily="34" charset="-122"/>
                  </a:rPr>
                  <a:t>设计</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9" name="Freeform 18"/>
              <p:cNvSpPr/>
              <p:nvPr/>
            </p:nvSpPr>
            <p:spPr>
              <a:xfrm>
                <a:off x="1125086" y="2334332"/>
                <a:ext cx="7767393" cy="811170"/>
              </a:xfrm>
              <a:custGeom>
                <a:avLst/>
                <a:gdLst>
                  <a:gd name="connsiteX0" fmla="*/ 135198 w 811169"/>
                  <a:gd name="connsiteY0" fmla="*/ 0 h 7767392"/>
                  <a:gd name="connsiteX1" fmla="*/ 675971 w 811169"/>
                  <a:gd name="connsiteY1" fmla="*/ 0 h 7767392"/>
                  <a:gd name="connsiteX2" fmla="*/ 811169 w 811169"/>
                  <a:gd name="connsiteY2" fmla="*/ 135198 h 7767392"/>
                  <a:gd name="connsiteX3" fmla="*/ 811169 w 811169"/>
                  <a:gd name="connsiteY3" fmla="*/ 7767392 h 7767392"/>
                  <a:gd name="connsiteX4" fmla="*/ 811169 w 811169"/>
                  <a:gd name="connsiteY4" fmla="*/ 7767392 h 7767392"/>
                  <a:gd name="connsiteX5" fmla="*/ 0 w 811169"/>
                  <a:gd name="connsiteY5" fmla="*/ 7767392 h 7767392"/>
                  <a:gd name="connsiteX6" fmla="*/ 0 w 811169"/>
                  <a:gd name="connsiteY6" fmla="*/ 7767392 h 7767392"/>
                  <a:gd name="connsiteX7" fmla="*/ 0 w 811169"/>
                  <a:gd name="connsiteY7" fmla="*/ 135198 h 7767392"/>
                  <a:gd name="connsiteX8" fmla="*/ 135198 w 811169"/>
                  <a:gd name="connsiteY8" fmla="*/ 0 h 77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169" h="7767392">
                    <a:moveTo>
                      <a:pt x="811169" y="1294599"/>
                    </a:moveTo>
                    <a:lnTo>
                      <a:pt x="811169" y="6472793"/>
                    </a:lnTo>
                    <a:cubicBezTo>
                      <a:pt x="811169" y="7187780"/>
                      <a:pt x="804848" y="7767387"/>
                      <a:pt x="797050" y="7767387"/>
                    </a:cubicBezTo>
                    <a:lnTo>
                      <a:pt x="0" y="7767387"/>
                    </a:lnTo>
                    <a:lnTo>
                      <a:pt x="0" y="7767387"/>
                    </a:lnTo>
                    <a:lnTo>
                      <a:pt x="0" y="5"/>
                    </a:lnTo>
                    <a:lnTo>
                      <a:pt x="0" y="5"/>
                    </a:lnTo>
                    <a:lnTo>
                      <a:pt x="797050" y="5"/>
                    </a:lnTo>
                    <a:cubicBezTo>
                      <a:pt x="804848" y="5"/>
                      <a:pt x="811169" y="579612"/>
                      <a:pt x="811169" y="1294599"/>
                    </a:cubicBezTo>
                    <a:close/>
                  </a:path>
                </a:pathLst>
              </a:custGeom>
              <a:grpFill/>
            </p:spPr>
            <p:style>
              <a:lnRef idx="2">
                <a:schemeClr val="accent5">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49758" rIns="49758" bIns="49759" numCol="1" spcCol="1270" anchor="ctr" anchorCtr="0">
                <a:noAutofit/>
              </a:bodyPr>
              <a:lstStyle/>
              <a:p>
                <a:pPr marL="171450" lvl="1" indent="-171450" algn="l" defTabSz="7112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概要设计</a:t>
                </a:r>
                <a:endParaRPr lang="en-US" altLang="zh-CN" sz="2000" dirty="0">
                  <a:solidFill>
                    <a:schemeClr val="tx1"/>
                  </a:solidFill>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详细设计</a:t>
                </a:r>
                <a:endParaRPr lang="zh-CN" altLang="en-US" sz="2000" b="0" kern="1200" dirty="0">
                  <a:solidFill>
                    <a:schemeClr val="tx1"/>
                  </a:solidFill>
                  <a:latin typeface="微软雅黑" panose="020B0503020204020204" pitchFamily="34" charset="-122"/>
                  <a:ea typeface="微软雅黑" panose="020B0503020204020204" pitchFamily="34" charset="-122"/>
                </a:endParaRPr>
              </a:p>
            </p:txBody>
          </p:sp>
        </p:grpSp>
        <p:grpSp>
          <p:nvGrpSpPr>
            <p:cNvPr id="8" name="Group 7"/>
            <p:cNvGrpSpPr/>
            <p:nvPr/>
          </p:nvGrpSpPr>
          <p:grpSpPr>
            <a:xfrm>
              <a:off x="1035292" y="3083859"/>
              <a:ext cx="7431814" cy="1074995"/>
              <a:chOff x="251521" y="3466787"/>
              <a:chExt cx="8640958" cy="1247953"/>
            </a:xfrm>
            <a:grpFill/>
          </p:grpSpPr>
          <p:sp>
            <p:nvSpPr>
              <p:cNvPr id="16" name="Freeform 15"/>
              <p:cNvSpPr/>
              <p:nvPr/>
            </p:nvSpPr>
            <p:spPr>
              <a:xfrm>
                <a:off x="251521" y="3466787"/>
                <a:ext cx="873567" cy="1247953"/>
              </a:xfrm>
              <a:custGeom>
                <a:avLst/>
                <a:gdLst>
                  <a:gd name="connsiteX0" fmla="*/ 0 w 1247953"/>
                  <a:gd name="connsiteY0" fmla="*/ 0 h 873567"/>
                  <a:gd name="connsiteX1" fmla="*/ 811170 w 1247953"/>
                  <a:gd name="connsiteY1" fmla="*/ 0 h 873567"/>
                  <a:gd name="connsiteX2" fmla="*/ 1247953 w 1247953"/>
                  <a:gd name="connsiteY2" fmla="*/ 436784 h 873567"/>
                  <a:gd name="connsiteX3" fmla="*/ 811170 w 1247953"/>
                  <a:gd name="connsiteY3" fmla="*/ 873567 h 873567"/>
                  <a:gd name="connsiteX4" fmla="*/ 0 w 1247953"/>
                  <a:gd name="connsiteY4" fmla="*/ 873567 h 873567"/>
                  <a:gd name="connsiteX5" fmla="*/ 436784 w 1247953"/>
                  <a:gd name="connsiteY5" fmla="*/ 436784 h 873567"/>
                  <a:gd name="connsiteX6" fmla="*/ 0 w 1247953"/>
                  <a:gd name="connsiteY6" fmla="*/ 0 h 8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953" h="873567">
                    <a:moveTo>
                      <a:pt x="1247953" y="0"/>
                    </a:moveTo>
                    <a:lnTo>
                      <a:pt x="1247953" y="567819"/>
                    </a:lnTo>
                    <a:lnTo>
                      <a:pt x="623976" y="873567"/>
                    </a:lnTo>
                    <a:lnTo>
                      <a:pt x="0" y="567819"/>
                    </a:lnTo>
                    <a:lnTo>
                      <a:pt x="0" y="0"/>
                    </a:lnTo>
                    <a:lnTo>
                      <a:pt x="623976" y="305749"/>
                    </a:lnTo>
                    <a:lnTo>
                      <a:pt x="1247953" y="0"/>
                    </a:lnTo>
                    <a:close/>
                  </a:path>
                </a:pathLst>
              </a:custGeom>
              <a:grpFill/>
            </p:spPr>
            <p:style>
              <a:lnRef idx="2">
                <a:schemeClr val="accent5">
                  <a:alpha val="90000"/>
                  <a:hueOff val="0"/>
                  <a:satOff val="0"/>
                  <a:lumOff val="0"/>
                  <a:alphaOff val="-20000"/>
                </a:schemeClr>
              </a:lnRef>
              <a:fillRef idx="1">
                <a:schemeClr val="accent5">
                  <a:alpha val="90000"/>
                  <a:hueOff val="0"/>
                  <a:satOff val="0"/>
                  <a:lumOff val="0"/>
                  <a:alphaOff val="-20000"/>
                </a:schemeClr>
              </a:fillRef>
              <a:effectRef idx="0">
                <a:schemeClr val="accent5">
                  <a:alpha val="90000"/>
                  <a:hueOff val="0"/>
                  <a:satOff val="0"/>
                  <a:lumOff val="0"/>
                  <a:alphaOff val="-20000"/>
                </a:schemeClr>
              </a:effectRef>
              <a:fontRef idx="minor">
                <a:schemeClr val="lt1"/>
              </a:fontRef>
            </p:style>
            <p:txBody>
              <a:bodyPr spcFirstLastPara="0" vert="horz" wrap="square" lIns="14606" tIns="451389" rIns="14604" bIns="451388" numCol="1" spcCol="1270" anchor="ctr" anchorCtr="0">
                <a:noAutofit/>
              </a:bodyPr>
              <a:lstStyle/>
              <a:p>
                <a:pPr lvl="0" algn="ctr" defTabSz="1022350">
                  <a:lnSpc>
                    <a:spcPct val="90000"/>
                  </a:lnSpc>
                  <a:spcBef>
                    <a:spcPct val="0"/>
                  </a:spcBef>
                  <a:spcAft>
                    <a:spcPct val="35000"/>
                  </a:spcAft>
                </a:pPr>
                <a:r>
                  <a:rPr lang="zh-CN" altLang="en-US" sz="2000" kern="1200" dirty="0" smtClean="0">
                    <a:solidFill>
                      <a:schemeClr val="tx1"/>
                    </a:solidFill>
                    <a:latin typeface="微软雅黑" panose="020B0503020204020204" pitchFamily="34" charset="-122"/>
                    <a:ea typeface="微软雅黑" panose="020B0503020204020204" pitchFamily="34" charset="-122"/>
                  </a:rPr>
                  <a:t>实现</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7" name="Freeform 16"/>
              <p:cNvSpPr/>
              <p:nvPr/>
            </p:nvSpPr>
            <p:spPr>
              <a:xfrm>
                <a:off x="1125086" y="3466787"/>
                <a:ext cx="7767393" cy="811170"/>
              </a:xfrm>
              <a:custGeom>
                <a:avLst/>
                <a:gdLst>
                  <a:gd name="connsiteX0" fmla="*/ 135198 w 811169"/>
                  <a:gd name="connsiteY0" fmla="*/ 0 h 7767392"/>
                  <a:gd name="connsiteX1" fmla="*/ 675971 w 811169"/>
                  <a:gd name="connsiteY1" fmla="*/ 0 h 7767392"/>
                  <a:gd name="connsiteX2" fmla="*/ 811169 w 811169"/>
                  <a:gd name="connsiteY2" fmla="*/ 135198 h 7767392"/>
                  <a:gd name="connsiteX3" fmla="*/ 811169 w 811169"/>
                  <a:gd name="connsiteY3" fmla="*/ 7767392 h 7767392"/>
                  <a:gd name="connsiteX4" fmla="*/ 811169 w 811169"/>
                  <a:gd name="connsiteY4" fmla="*/ 7767392 h 7767392"/>
                  <a:gd name="connsiteX5" fmla="*/ 0 w 811169"/>
                  <a:gd name="connsiteY5" fmla="*/ 7767392 h 7767392"/>
                  <a:gd name="connsiteX6" fmla="*/ 0 w 811169"/>
                  <a:gd name="connsiteY6" fmla="*/ 7767392 h 7767392"/>
                  <a:gd name="connsiteX7" fmla="*/ 0 w 811169"/>
                  <a:gd name="connsiteY7" fmla="*/ 135198 h 7767392"/>
                  <a:gd name="connsiteX8" fmla="*/ 135198 w 811169"/>
                  <a:gd name="connsiteY8" fmla="*/ 0 h 77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169" h="7767392">
                    <a:moveTo>
                      <a:pt x="811169" y="1294599"/>
                    </a:moveTo>
                    <a:lnTo>
                      <a:pt x="811169" y="6472793"/>
                    </a:lnTo>
                    <a:cubicBezTo>
                      <a:pt x="811169" y="7187780"/>
                      <a:pt x="804848" y="7767387"/>
                      <a:pt x="797050" y="7767387"/>
                    </a:cubicBezTo>
                    <a:lnTo>
                      <a:pt x="0" y="7767387"/>
                    </a:lnTo>
                    <a:lnTo>
                      <a:pt x="0" y="7767387"/>
                    </a:lnTo>
                    <a:lnTo>
                      <a:pt x="0" y="5"/>
                    </a:lnTo>
                    <a:lnTo>
                      <a:pt x="0" y="5"/>
                    </a:lnTo>
                    <a:lnTo>
                      <a:pt x="797050" y="5"/>
                    </a:lnTo>
                    <a:cubicBezTo>
                      <a:pt x="804848" y="5"/>
                      <a:pt x="811169" y="579612"/>
                      <a:pt x="811169" y="1294599"/>
                    </a:cubicBezTo>
                    <a:close/>
                  </a:path>
                </a:pathLst>
              </a:custGeom>
              <a:grpFill/>
            </p:spPr>
            <p:style>
              <a:lnRef idx="2">
                <a:schemeClr val="accent5">
                  <a:alpha val="90000"/>
                  <a:hueOff val="0"/>
                  <a:satOff val="0"/>
                  <a:lumOff val="0"/>
                  <a:alphaOff val="-2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8017" tIns="51028" rIns="51028" bIns="51029" numCol="1" spcCol="1270" anchor="ctr" anchorCtr="0">
                <a:noAutofit/>
              </a:bodyPr>
              <a:lstStyle/>
              <a:p>
                <a:pPr marL="171450" lvl="1" indent="-171450" algn="l" defTabSz="8001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把设计结果转换为可执行的程序代码</a:t>
                </a:r>
                <a:endParaRPr lang="en-US" sz="2000" b="0" kern="1200" dirty="0">
                  <a:solidFill>
                    <a:schemeClr val="tx1"/>
                  </a:solidFill>
                  <a:latin typeface="微软雅黑" panose="020B0503020204020204" pitchFamily="34" charset="-122"/>
                  <a:ea typeface="微软雅黑" panose="020B0503020204020204" pitchFamily="34" charset="-122"/>
                </a:endParaRPr>
              </a:p>
            </p:txBody>
          </p:sp>
        </p:grpSp>
        <p:grpSp>
          <p:nvGrpSpPr>
            <p:cNvPr id="9" name="Group 8"/>
            <p:cNvGrpSpPr/>
            <p:nvPr/>
          </p:nvGrpSpPr>
          <p:grpSpPr>
            <a:xfrm>
              <a:off x="1035292" y="4009605"/>
              <a:ext cx="7431814" cy="1144291"/>
              <a:chOff x="251521" y="4599242"/>
              <a:chExt cx="8640958" cy="1247953"/>
            </a:xfrm>
            <a:grpFill/>
          </p:grpSpPr>
          <p:sp>
            <p:nvSpPr>
              <p:cNvPr id="14" name="Freeform 13"/>
              <p:cNvSpPr/>
              <p:nvPr/>
            </p:nvSpPr>
            <p:spPr>
              <a:xfrm>
                <a:off x="251521" y="4599242"/>
                <a:ext cx="873567" cy="1247953"/>
              </a:xfrm>
              <a:custGeom>
                <a:avLst/>
                <a:gdLst>
                  <a:gd name="connsiteX0" fmla="*/ 0 w 1247953"/>
                  <a:gd name="connsiteY0" fmla="*/ 0 h 873567"/>
                  <a:gd name="connsiteX1" fmla="*/ 811170 w 1247953"/>
                  <a:gd name="connsiteY1" fmla="*/ 0 h 873567"/>
                  <a:gd name="connsiteX2" fmla="*/ 1247953 w 1247953"/>
                  <a:gd name="connsiteY2" fmla="*/ 436784 h 873567"/>
                  <a:gd name="connsiteX3" fmla="*/ 811170 w 1247953"/>
                  <a:gd name="connsiteY3" fmla="*/ 873567 h 873567"/>
                  <a:gd name="connsiteX4" fmla="*/ 0 w 1247953"/>
                  <a:gd name="connsiteY4" fmla="*/ 873567 h 873567"/>
                  <a:gd name="connsiteX5" fmla="*/ 436784 w 1247953"/>
                  <a:gd name="connsiteY5" fmla="*/ 436784 h 873567"/>
                  <a:gd name="connsiteX6" fmla="*/ 0 w 1247953"/>
                  <a:gd name="connsiteY6" fmla="*/ 0 h 8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953" h="873567">
                    <a:moveTo>
                      <a:pt x="1247953" y="0"/>
                    </a:moveTo>
                    <a:lnTo>
                      <a:pt x="1247953" y="567819"/>
                    </a:lnTo>
                    <a:lnTo>
                      <a:pt x="623976" y="873567"/>
                    </a:lnTo>
                    <a:lnTo>
                      <a:pt x="0" y="567819"/>
                    </a:lnTo>
                    <a:lnTo>
                      <a:pt x="0" y="0"/>
                    </a:lnTo>
                    <a:lnTo>
                      <a:pt x="623976" y="305749"/>
                    </a:lnTo>
                    <a:lnTo>
                      <a:pt x="1247953" y="0"/>
                    </a:lnTo>
                    <a:close/>
                  </a:path>
                </a:pathLst>
              </a:custGeom>
              <a:grpFill/>
            </p:spPr>
            <p:style>
              <a:lnRef idx="2">
                <a:schemeClr val="accent5">
                  <a:alpha val="90000"/>
                  <a:hueOff val="0"/>
                  <a:satOff val="0"/>
                  <a:lumOff val="0"/>
                  <a:alphaOff val="-30000"/>
                </a:schemeClr>
              </a:lnRef>
              <a:fillRef idx="1">
                <a:schemeClr val="accent5">
                  <a:alpha val="90000"/>
                  <a:hueOff val="0"/>
                  <a:satOff val="0"/>
                  <a:lumOff val="0"/>
                  <a:alphaOff val="-30000"/>
                </a:schemeClr>
              </a:fillRef>
              <a:effectRef idx="0">
                <a:schemeClr val="accent5">
                  <a:alpha val="90000"/>
                  <a:hueOff val="0"/>
                  <a:satOff val="0"/>
                  <a:lumOff val="0"/>
                  <a:alphaOff val="-30000"/>
                </a:schemeClr>
              </a:effectRef>
              <a:fontRef idx="minor">
                <a:schemeClr val="lt1"/>
              </a:fontRef>
            </p:style>
            <p:txBody>
              <a:bodyPr spcFirstLastPara="0" vert="horz" wrap="square" lIns="14606" tIns="451389" rIns="14604" bIns="451388" numCol="1" spcCol="1270" anchor="ctr" anchorCtr="0">
                <a:noAutofit/>
              </a:bodyPr>
              <a:lstStyle/>
              <a:p>
                <a:pPr lvl="0" algn="ctr" defTabSz="1022350">
                  <a:lnSpc>
                    <a:spcPct val="90000"/>
                  </a:lnSpc>
                  <a:spcBef>
                    <a:spcPct val="0"/>
                  </a:spcBef>
                  <a:spcAft>
                    <a:spcPct val="35000"/>
                  </a:spcAft>
                </a:pPr>
                <a:r>
                  <a:rPr lang="zh-CN" altLang="en-US" sz="2000" kern="1200" dirty="0" smtClean="0">
                    <a:solidFill>
                      <a:schemeClr val="tx1"/>
                    </a:solidFill>
                    <a:latin typeface="微软雅黑" panose="020B0503020204020204" pitchFamily="34" charset="-122"/>
                    <a:ea typeface="微软雅黑" panose="020B0503020204020204" pitchFamily="34" charset="-122"/>
                  </a:rPr>
                  <a:t>确认</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5" name="Freeform 14"/>
              <p:cNvSpPr/>
              <p:nvPr/>
            </p:nvSpPr>
            <p:spPr>
              <a:xfrm>
                <a:off x="1125087" y="4599244"/>
                <a:ext cx="7767392" cy="811171"/>
              </a:xfrm>
              <a:custGeom>
                <a:avLst/>
                <a:gdLst>
                  <a:gd name="connsiteX0" fmla="*/ 135198 w 811169"/>
                  <a:gd name="connsiteY0" fmla="*/ 0 h 7767392"/>
                  <a:gd name="connsiteX1" fmla="*/ 675971 w 811169"/>
                  <a:gd name="connsiteY1" fmla="*/ 0 h 7767392"/>
                  <a:gd name="connsiteX2" fmla="*/ 811169 w 811169"/>
                  <a:gd name="connsiteY2" fmla="*/ 135198 h 7767392"/>
                  <a:gd name="connsiteX3" fmla="*/ 811169 w 811169"/>
                  <a:gd name="connsiteY3" fmla="*/ 7767392 h 7767392"/>
                  <a:gd name="connsiteX4" fmla="*/ 811169 w 811169"/>
                  <a:gd name="connsiteY4" fmla="*/ 7767392 h 7767392"/>
                  <a:gd name="connsiteX5" fmla="*/ 0 w 811169"/>
                  <a:gd name="connsiteY5" fmla="*/ 7767392 h 7767392"/>
                  <a:gd name="connsiteX6" fmla="*/ 0 w 811169"/>
                  <a:gd name="connsiteY6" fmla="*/ 7767392 h 7767392"/>
                  <a:gd name="connsiteX7" fmla="*/ 0 w 811169"/>
                  <a:gd name="connsiteY7" fmla="*/ 135198 h 7767392"/>
                  <a:gd name="connsiteX8" fmla="*/ 135198 w 811169"/>
                  <a:gd name="connsiteY8" fmla="*/ 0 h 77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169" h="7767392">
                    <a:moveTo>
                      <a:pt x="811169" y="1294599"/>
                    </a:moveTo>
                    <a:lnTo>
                      <a:pt x="811169" y="6472793"/>
                    </a:lnTo>
                    <a:cubicBezTo>
                      <a:pt x="811169" y="7187780"/>
                      <a:pt x="804848" y="7767387"/>
                      <a:pt x="797050" y="7767387"/>
                    </a:cubicBezTo>
                    <a:lnTo>
                      <a:pt x="0" y="7767387"/>
                    </a:lnTo>
                    <a:lnTo>
                      <a:pt x="0" y="7767387"/>
                    </a:lnTo>
                    <a:lnTo>
                      <a:pt x="0" y="5"/>
                    </a:lnTo>
                    <a:lnTo>
                      <a:pt x="0" y="5"/>
                    </a:lnTo>
                    <a:lnTo>
                      <a:pt x="797050" y="5"/>
                    </a:lnTo>
                    <a:cubicBezTo>
                      <a:pt x="804848" y="5"/>
                      <a:pt x="811169" y="579612"/>
                      <a:pt x="811169" y="1294599"/>
                    </a:cubicBezTo>
                    <a:close/>
                  </a:path>
                </a:pathLst>
              </a:custGeom>
              <a:grpFill/>
            </p:spPr>
            <p:style>
              <a:lnRef idx="2">
                <a:schemeClr val="accent5">
                  <a:alpha val="90000"/>
                  <a:hueOff val="0"/>
                  <a:satOff val="0"/>
                  <a:lumOff val="0"/>
                  <a:alphaOff val="-3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49758" rIns="49758" bIns="49759" numCol="1" spcCol="1270" anchor="ctr" anchorCtr="0">
                <a:noAutofit/>
              </a:bodyPr>
              <a:lstStyle/>
              <a:p>
                <a:pPr marL="171450" lvl="1" indent="-171450" algn="l" defTabSz="7112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贯穿整个开发过程，对完成的结果进行确认，保证产品满足用户的要求</a:t>
                </a:r>
                <a:endParaRPr lang="en-US" sz="2000" b="0" kern="1200" dirty="0">
                  <a:solidFill>
                    <a:schemeClr val="tx1"/>
                  </a:solidFill>
                  <a:latin typeface="微软雅黑" panose="020B0503020204020204" pitchFamily="34" charset="-122"/>
                  <a:ea typeface="微软雅黑" panose="020B0503020204020204" pitchFamily="34" charset="-122"/>
                </a:endParaRPr>
              </a:p>
            </p:txBody>
          </p:sp>
        </p:grpSp>
        <p:grpSp>
          <p:nvGrpSpPr>
            <p:cNvPr id="10" name="Group 9"/>
            <p:cNvGrpSpPr/>
            <p:nvPr/>
          </p:nvGrpSpPr>
          <p:grpSpPr>
            <a:xfrm>
              <a:off x="1035292" y="4982093"/>
              <a:ext cx="7431814" cy="1109956"/>
              <a:chOff x="251521" y="5731697"/>
              <a:chExt cx="8640958" cy="1247954"/>
            </a:xfrm>
            <a:grpFill/>
          </p:grpSpPr>
          <p:sp>
            <p:nvSpPr>
              <p:cNvPr id="11" name="Freeform 10"/>
              <p:cNvSpPr/>
              <p:nvPr/>
            </p:nvSpPr>
            <p:spPr>
              <a:xfrm>
                <a:off x="251521" y="5731698"/>
                <a:ext cx="873567" cy="1247953"/>
              </a:xfrm>
              <a:custGeom>
                <a:avLst/>
                <a:gdLst>
                  <a:gd name="connsiteX0" fmla="*/ 0 w 1247953"/>
                  <a:gd name="connsiteY0" fmla="*/ 0 h 873567"/>
                  <a:gd name="connsiteX1" fmla="*/ 811170 w 1247953"/>
                  <a:gd name="connsiteY1" fmla="*/ 0 h 873567"/>
                  <a:gd name="connsiteX2" fmla="*/ 1247953 w 1247953"/>
                  <a:gd name="connsiteY2" fmla="*/ 436784 h 873567"/>
                  <a:gd name="connsiteX3" fmla="*/ 811170 w 1247953"/>
                  <a:gd name="connsiteY3" fmla="*/ 873567 h 873567"/>
                  <a:gd name="connsiteX4" fmla="*/ 0 w 1247953"/>
                  <a:gd name="connsiteY4" fmla="*/ 873567 h 873567"/>
                  <a:gd name="connsiteX5" fmla="*/ 436784 w 1247953"/>
                  <a:gd name="connsiteY5" fmla="*/ 436784 h 873567"/>
                  <a:gd name="connsiteX6" fmla="*/ 0 w 1247953"/>
                  <a:gd name="connsiteY6" fmla="*/ 0 h 8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953" h="873567">
                    <a:moveTo>
                      <a:pt x="1247953" y="0"/>
                    </a:moveTo>
                    <a:lnTo>
                      <a:pt x="1247953" y="567819"/>
                    </a:lnTo>
                    <a:lnTo>
                      <a:pt x="623976" y="873567"/>
                    </a:lnTo>
                    <a:lnTo>
                      <a:pt x="0" y="567819"/>
                    </a:lnTo>
                    <a:lnTo>
                      <a:pt x="0" y="0"/>
                    </a:lnTo>
                    <a:lnTo>
                      <a:pt x="623976" y="305749"/>
                    </a:lnTo>
                    <a:lnTo>
                      <a:pt x="1247953" y="0"/>
                    </a:lnTo>
                    <a:close/>
                  </a:path>
                </a:pathLst>
              </a:custGeom>
              <a:grpFill/>
            </p:spPr>
            <p:style>
              <a:lnRef idx="2">
                <a:schemeClr val="accent5">
                  <a:alpha val="90000"/>
                  <a:hueOff val="0"/>
                  <a:satOff val="0"/>
                  <a:lumOff val="0"/>
                  <a:alphaOff val="-40000"/>
                </a:schemeClr>
              </a:lnRef>
              <a:fillRef idx="1">
                <a:schemeClr val="accent5">
                  <a:alpha val="90000"/>
                  <a:hueOff val="0"/>
                  <a:satOff val="0"/>
                  <a:lumOff val="0"/>
                  <a:alphaOff val="-40000"/>
                </a:schemeClr>
              </a:fillRef>
              <a:effectRef idx="0">
                <a:schemeClr val="accent5">
                  <a:alpha val="90000"/>
                  <a:hueOff val="0"/>
                  <a:satOff val="0"/>
                  <a:lumOff val="0"/>
                  <a:alphaOff val="-40000"/>
                </a:schemeClr>
              </a:effectRef>
              <a:fontRef idx="minor">
                <a:schemeClr val="lt1"/>
              </a:fontRef>
            </p:style>
            <p:txBody>
              <a:bodyPr spcFirstLastPara="0" vert="horz" wrap="square" lIns="14606" tIns="451389" rIns="14604" bIns="451388" numCol="1" spcCol="1270" anchor="ctr" anchorCtr="0">
                <a:noAutofit/>
              </a:bodyPr>
              <a:lstStyle/>
              <a:p>
                <a:pPr lvl="0" algn="ctr" defTabSz="1022350">
                  <a:lnSpc>
                    <a:spcPct val="90000"/>
                  </a:lnSpc>
                  <a:spcBef>
                    <a:spcPct val="0"/>
                  </a:spcBef>
                  <a:spcAft>
                    <a:spcPct val="35000"/>
                  </a:spcAft>
                </a:pPr>
                <a:r>
                  <a:rPr lang="zh-CN" altLang="en-US" sz="2000" kern="1200" dirty="0" smtClean="0">
                    <a:solidFill>
                      <a:schemeClr val="tx1"/>
                    </a:solidFill>
                    <a:latin typeface="微软雅黑" panose="020B0503020204020204" pitchFamily="34" charset="-122"/>
                    <a:ea typeface="微软雅黑" panose="020B0503020204020204" pitchFamily="34" charset="-122"/>
                  </a:rPr>
                  <a:t>支持</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3" name="Freeform 12"/>
              <p:cNvSpPr/>
              <p:nvPr/>
            </p:nvSpPr>
            <p:spPr>
              <a:xfrm>
                <a:off x="1125086" y="5731697"/>
                <a:ext cx="7767393" cy="811170"/>
              </a:xfrm>
              <a:custGeom>
                <a:avLst/>
                <a:gdLst>
                  <a:gd name="connsiteX0" fmla="*/ 135198 w 811169"/>
                  <a:gd name="connsiteY0" fmla="*/ 0 h 7767392"/>
                  <a:gd name="connsiteX1" fmla="*/ 675971 w 811169"/>
                  <a:gd name="connsiteY1" fmla="*/ 0 h 7767392"/>
                  <a:gd name="connsiteX2" fmla="*/ 811169 w 811169"/>
                  <a:gd name="connsiteY2" fmla="*/ 135198 h 7767392"/>
                  <a:gd name="connsiteX3" fmla="*/ 811169 w 811169"/>
                  <a:gd name="connsiteY3" fmla="*/ 7767392 h 7767392"/>
                  <a:gd name="connsiteX4" fmla="*/ 811169 w 811169"/>
                  <a:gd name="connsiteY4" fmla="*/ 7767392 h 7767392"/>
                  <a:gd name="connsiteX5" fmla="*/ 0 w 811169"/>
                  <a:gd name="connsiteY5" fmla="*/ 7767392 h 7767392"/>
                  <a:gd name="connsiteX6" fmla="*/ 0 w 811169"/>
                  <a:gd name="connsiteY6" fmla="*/ 7767392 h 7767392"/>
                  <a:gd name="connsiteX7" fmla="*/ 0 w 811169"/>
                  <a:gd name="connsiteY7" fmla="*/ 135198 h 7767392"/>
                  <a:gd name="connsiteX8" fmla="*/ 135198 w 811169"/>
                  <a:gd name="connsiteY8" fmla="*/ 0 h 77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169" h="7767392">
                    <a:moveTo>
                      <a:pt x="811169" y="1294599"/>
                    </a:moveTo>
                    <a:lnTo>
                      <a:pt x="811169" y="6472793"/>
                    </a:lnTo>
                    <a:cubicBezTo>
                      <a:pt x="811169" y="7187780"/>
                      <a:pt x="804848" y="7767387"/>
                      <a:pt x="797050" y="7767387"/>
                    </a:cubicBezTo>
                    <a:lnTo>
                      <a:pt x="0" y="7767387"/>
                    </a:lnTo>
                    <a:lnTo>
                      <a:pt x="0" y="7767387"/>
                    </a:lnTo>
                    <a:lnTo>
                      <a:pt x="0" y="5"/>
                    </a:lnTo>
                    <a:lnTo>
                      <a:pt x="0" y="5"/>
                    </a:lnTo>
                    <a:lnTo>
                      <a:pt x="797050" y="5"/>
                    </a:lnTo>
                    <a:cubicBezTo>
                      <a:pt x="804848" y="5"/>
                      <a:pt x="811169" y="579612"/>
                      <a:pt x="811169" y="1294599"/>
                    </a:cubicBezTo>
                    <a:close/>
                  </a:path>
                </a:pathLst>
              </a:custGeom>
              <a:grpFill/>
            </p:spPr>
            <p:style>
              <a:lnRef idx="2">
                <a:schemeClr val="accent5">
                  <a:alpha val="90000"/>
                  <a:hueOff val="0"/>
                  <a:satOff val="0"/>
                  <a:lumOff val="0"/>
                  <a:alphaOff val="-4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8017" tIns="51028" rIns="51028" bIns="51029" numCol="1" spcCol="1270" anchor="ctr" anchorCtr="0">
                <a:noAutofit/>
              </a:bodyPr>
              <a:lstStyle/>
              <a:p>
                <a:pPr marL="171450" lvl="1" indent="-171450" algn="l" defTabSz="800100">
                  <a:lnSpc>
                    <a:spcPct val="90000"/>
                  </a:lnSpc>
                  <a:spcBef>
                    <a:spcPct val="0"/>
                  </a:spcBef>
                  <a:spcAft>
                    <a:spcPct val="15000"/>
                  </a:spcAft>
                  <a:buChar char="••"/>
                </a:pPr>
                <a:r>
                  <a:rPr lang="zh-CN" altLang="en-US" sz="2000" b="0" kern="1200" dirty="0" smtClean="0">
                    <a:solidFill>
                      <a:schemeClr val="tx1"/>
                    </a:solidFill>
                    <a:latin typeface="微软雅黑" panose="020B0503020204020204" pitchFamily="34" charset="-122"/>
                    <a:ea typeface="微软雅黑" panose="020B0503020204020204" pitchFamily="34" charset="-122"/>
                  </a:rPr>
                  <a:t>修改和完善活动</a:t>
                </a:r>
                <a:endParaRPr lang="en-US" sz="2000" b="0" kern="1200" dirty="0">
                  <a:solidFill>
                    <a:schemeClr val="tx1"/>
                  </a:solidFill>
                  <a:latin typeface="微软雅黑" panose="020B0503020204020204" pitchFamily="34" charset="-122"/>
                  <a:ea typeface="微软雅黑" panose="020B0503020204020204" pitchFamily="34" charset="-122"/>
                </a:endParaRPr>
              </a:p>
            </p:txBody>
          </p:sp>
        </p:grpSp>
      </p:grpSp>
      <p:sp>
        <p:nvSpPr>
          <p:cNvPr id="22" name="Subtitle 1"/>
          <p:cNvSpPr txBox="1">
            <a:spLocks/>
          </p:cNvSpPr>
          <p:nvPr/>
        </p:nvSpPr>
        <p:spPr bwMode="black">
          <a:xfrm>
            <a:off x="313885" y="988685"/>
            <a:ext cx="8117206" cy="369332"/>
          </a:xfrm>
          <a:prstGeom prst="rect">
            <a:avLst/>
          </a:prstGeom>
        </p:spPr>
        <p:txBody>
          <a:bodyPr vert="horz" wrap="square" lIns="0" tIns="0" rIns="0" bIns="0" rtlCol="0" anchor="t">
            <a:noAutofit/>
          </a:bodyPr>
          <a:lstStyle>
            <a:lvl1pPr marL="0" indent="0" algn="l" defTabSz="457200" rtl="0" eaLnBrk="1" latinLnBrk="0" hangingPunct="1">
              <a:lnSpc>
                <a:spcPct val="100000"/>
              </a:lnSpc>
              <a:spcBef>
                <a:spcPts val="0"/>
              </a:spcBef>
              <a:spcAft>
                <a:spcPts val="400"/>
              </a:spcAft>
              <a:buSzPct val="100000"/>
              <a:buFont typeface="Arial"/>
              <a:buNone/>
              <a:defRPr sz="1800" b="0" i="0" kern="1200">
                <a:solidFill>
                  <a:srgbClr val="0096D6"/>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lgn="ctr" defTabSz="430213" rtl="0" eaLnBrk="1" latinLnBrk="0" hangingPunct="1">
              <a:lnSpc>
                <a:spcPct val="100000"/>
              </a:lnSpc>
              <a:spcBef>
                <a:spcPts val="0"/>
              </a:spcBef>
              <a:spcAft>
                <a:spcPts val="400"/>
              </a:spcAft>
              <a:buSzPct val="100000"/>
              <a:buFont typeface="Lucida Grande"/>
              <a:buNone/>
              <a:defRPr sz="1600" b="0" i="0" kern="1200">
                <a:solidFill>
                  <a:schemeClr val="tx1">
                    <a:tint val="75000"/>
                  </a:schemeClr>
                </a:solidFill>
                <a:latin typeface="HP Simplified" pitchFamily="34" charset="0"/>
                <a:ea typeface="+mn-ea"/>
                <a:cs typeface="HP Simplified" pitchFamily="34" charset="0"/>
              </a:defRPr>
            </a:lvl2pPr>
            <a:lvl3pPr marL="914400" indent="0" algn="ctr" defTabSz="457200" rtl="0" eaLnBrk="1" latinLnBrk="0" hangingPunct="1">
              <a:lnSpc>
                <a:spcPct val="100000"/>
              </a:lnSpc>
              <a:spcBef>
                <a:spcPts val="0"/>
              </a:spcBef>
              <a:spcAft>
                <a:spcPts val="400"/>
              </a:spcAft>
              <a:buFont typeface="HP Simplified" pitchFamily="34" charset="0"/>
              <a:buNone/>
              <a:defRPr sz="1400" b="0" i="0" kern="1200">
                <a:solidFill>
                  <a:schemeClr val="tx1">
                    <a:tint val="75000"/>
                  </a:schemeClr>
                </a:solidFill>
                <a:latin typeface="HP Simplified" pitchFamily="34" charset="0"/>
                <a:ea typeface="+mn-ea"/>
                <a:cs typeface="HP Simplified" pitchFamily="34" charset="0"/>
              </a:defRPr>
            </a:lvl3pPr>
            <a:lvl4pPr marL="1371600" indent="0" algn="ctr" defTabSz="457200" rtl="0" eaLnBrk="1" latinLnBrk="0" hangingPunct="1">
              <a:lnSpc>
                <a:spcPct val="100000"/>
              </a:lnSpc>
              <a:spcBef>
                <a:spcPts val="0"/>
              </a:spcBef>
              <a:spcAft>
                <a:spcPts val="400"/>
              </a:spcAft>
              <a:buSzPct val="80000"/>
              <a:buFont typeface="HP Simplified" pitchFamily="34" charset="0"/>
              <a:buNone/>
              <a:defRPr lang="en-US" sz="1400" b="0" i="0" kern="1200">
                <a:solidFill>
                  <a:schemeClr val="tx1">
                    <a:tint val="75000"/>
                  </a:schemeClr>
                </a:solidFill>
                <a:latin typeface="HP Simplified" pitchFamily="34" charset="0"/>
                <a:ea typeface="+mn-ea"/>
                <a:cs typeface="HP Simplified" pitchFamily="34" charset="0"/>
              </a:defRPr>
            </a:lvl4pPr>
            <a:lvl5pPr marL="1828800" indent="0" algn="ctr" defTabSz="457200" rtl="0" eaLnBrk="1" latinLnBrk="0" hangingPunct="1">
              <a:lnSpc>
                <a:spcPct val="100000"/>
              </a:lnSpc>
              <a:spcBef>
                <a:spcPts val="0"/>
              </a:spcBef>
              <a:spcAft>
                <a:spcPts val="400"/>
              </a:spcAft>
              <a:buFont typeface="HP Simplified" pitchFamily="34" charset="0"/>
              <a:buNone/>
              <a:tabLst/>
              <a:defRPr sz="1400" b="0" i="0" kern="1200">
                <a:solidFill>
                  <a:schemeClr val="tx1">
                    <a:tint val="75000"/>
                  </a:schemeClr>
                </a:solidFill>
                <a:latin typeface="HP Simplified" pitchFamily="34" charset="0"/>
                <a:ea typeface="+mn-ea"/>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zh-CN" altLang="en-US" sz="2400" dirty="0" smtClean="0">
                <a:solidFill>
                  <a:schemeClr val="tx1"/>
                </a:solidFill>
              </a:rPr>
              <a:t>目标</a:t>
            </a:r>
            <a:r>
              <a:rPr lang="en-US" altLang="zh-CN" sz="2400" dirty="0" smtClean="0">
                <a:solidFill>
                  <a:schemeClr val="tx1"/>
                </a:solidFill>
              </a:rPr>
              <a:t>+</a:t>
            </a:r>
            <a:r>
              <a:rPr lang="zh-CN" altLang="en-US" sz="2400" b="1" dirty="0" smtClean="0">
                <a:solidFill>
                  <a:srgbClr val="0070C0"/>
                </a:solidFill>
              </a:rPr>
              <a:t>过程</a:t>
            </a:r>
            <a:r>
              <a:rPr lang="en-US" altLang="zh-CN" sz="2400" dirty="0" smtClean="0">
                <a:solidFill>
                  <a:schemeClr val="tx1"/>
                </a:solidFill>
              </a:rPr>
              <a:t>+</a:t>
            </a:r>
            <a:r>
              <a:rPr lang="zh-CN" altLang="en-US" sz="2400" dirty="0" smtClean="0">
                <a:solidFill>
                  <a:schemeClr val="tx1"/>
                </a:solidFill>
              </a:rPr>
              <a:t>原则</a:t>
            </a:r>
            <a:endParaRPr lang="en-US" sz="2400" dirty="0">
              <a:solidFill>
                <a:schemeClr val="tx1"/>
              </a:solidFill>
            </a:endParaRPr>
          </a:p>
        </p:txBody>
      </p:sp>
    </p:spTree>
    <p:extLst>
      <p:ext uri="{BB962C8B-B14F-4D97-AF65-F5344CB8AC3E}">
        <p14:creationId xmlns:p14="http://schemas.microsoft.com/office/powerpoint/2010/main" val="346078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121709"/>
            <a:ext cx="8116888" cy="369888"/>
          </a:xfrm>
        </p:spPr>
        <p:txBody>
          <a:bodyPr vert="horz" wrap="square" lIns="0" tIns="0" rIns="0" bIns="0" rtlCol="0" anchor="t">
            <a:noAutofit/>
          </a:bodyPr>
          <a:lstStyle/>
          <a:p>
            <a:pPr marL="0" indent="0">
              <a:buNone/>
            </a:pPr>
            <a:r>
              <a:rPr lang="en-US" altLang="zh-CN" sz="2800" b="1" dirty="0">
                <a:solidFill>
                  <a:schemeClr val="tx1"/>
                </a:solidFill>
              </a:rPr>
              <a:t>1.3.1 </a:t>
            </a:r>
            <a:r>
              <a:rPr lang="zh-CN" altLang="en-US" sz="2800" b="1" dirty="0">
                <a:solidFill>
                  <a:schemeClr val="tx1"/>
                </a:solidFill>
              </a:rPr>
              <a:t>软件工程的</a:t>
            </a:r>
            <a:r>
              <a:rPr lang="zh-CN" altLang="en-US" sz="2800" b="1" dirty="0" smtClean="0">
                <a:solidFill>
                  <a:schemeClr val="tx1"/>
                </a:solidFill>
              </a:rPr>
              <a:t>框架</a:t>
            </a:r>
            <a:endParaRPr lang="en-US" sz="2800" b="1" dirty="0">
              <a:solidFill>
                <a:schemeClr val="tx1"/>
              </a:solidFill>
            </a:endParaRPr>
          </a:p>
        </p:txBody>
      </p:sp>
      <p:sp>
        <p:nvSpPr>
          <p:cNvPr id="22" name="Subtitle 1"/>
          <p:cNvSpPr txBox="1">
            <a:spLocks/>
          </p:cNvSpPr>
          <p:nvPr/>
        </p:nvSpPr>
        <p:spPr bwMode="black">
          <a:xfrm>
            <a:off x="452622" y="1023027"/>
            <a:ext cx="8117206" cy="369332"/>
          </a:xfrm>
          <a:prstGeom prst="rect">
            <a:avLst/>
          </a:prstGeom>
        </p:spPr>
        <p:txBody>
          <a:bodyPr vert="horz" wrap="square" lIns="0" tIns="0" rIns="0" bIns="0" rtlCol="0" anchor="t">
            <a:noAutofit/>
          </a:bodyPr>
          <a:lstStyle>
            <a:lvl1pPr marL="0" indent="0" algn="l" defTabSz="457200" rtl="0" eaLnBrk="1" latinLnBrk="0" hangingPunct="1">
              <a:lnSpc>
                <a:spcPct val="100000"/>
              </a:lnSpc>
              <a:spcBef>
                <a:spcPts val="0"/>
              </a:spcBef>
              <a:spcAft>
                <a:spcPts val="400"/>
              </a:spcAft>
              <a:buSzPct val="100000"/>
              <a:buFont typeface="Arial"/>
              <a:buNone/>
              <a:defRPr sz="1800" b="0" i="0" kern="1200">
                <a:solidFill>
                  <a:srgbClr val="0096D6"/>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lgn="ctr" defTabSz="430213" rtl="0" eaLnBrk="1" latinLnBrk="0" hangingPunct="1">
              <a:lnSpc>
                <a:spcPct val="100000"/>
              </a:lnSpc>
              <a:spcBef>
                <a:spcPts val="0"/>
              </a:spcBef>
              <a:spcAft>
                <a:spcPts val="400"/>
              </a:spcAft>
              <a:buSzPct val="100000"/>
              <a:buFont typeface="Lucida Grande"/>
              <a:buNone/>
              <a:defRPr sz="1600" b="0" i="0" kern="1200">
                <a:solidFill>
                  <a:schemeClr val="tx1">
                    <a:tint val="75000"/>
                  </a:schemeClr>
                </a:solidFill>
                <a:latin typeface="HP Simplified" pitchFamily="34" charset="0"/>
                <a:ea typeface="+mn-ea"/>
                <a:cs typeface="HP Simplified" pitchFamily="34" charset="0"/>
              </a:defRPr>
            </a:lvl2pPr>
            <a:lvl3pPr marL="914400" indent="0" algn="ctr" defTabSz="457200" rtl="0" eaLnBrk="1" latinLnBrk="0" hangingPunct="1">
              <a:lnSpc>
                <a:spcPct val="100000"/>
              </a:lnSpc>
              <a:spcBef>
                <a:spcPts val="0"/>
              </a:spcBef>
              <a:spcAft>
                <a:spcPts val="400"/>
              </a:spcAft>
              <a:buFont typeface="HP Simplified" pitchFamily="34" charset="0"/>
              <a:buNone/>
              <a:defRPr sz="1400" b="0" i="0" kern="1200">
                <a:solidFill>
                  <a:schemeClr val="tx1">
                    <a:tint val="75000"/>
                  </a:schemeClr>
                </a:solidFill>
                <a:latin typeface="HP Simplified" pitchFamily="34" charset="0"/>
                <a:ea typeface="+mn-ea"/>
                <a:cs typeface="HP Simplified" pitchFamily="34" charset="0"/>
              </a:defRPr>
            </a:lvl3pPr>
            <a:lvl4pPr marL="1371600" indent="0" algn="ctr" defTabSz="457200" rtl="0" eaLnBrk="1" latinLnBrk="0" hangingPunct="1">
              <a:lnSpc>
                <a:spcPct val="100000"/>
              </a:lnSpc>
              <a:spcBef>
                <a:spcPts val="0"/>
              </a:spcBef>
              <a:spcAft>
                <a:spcPts val="400"/>
              </a:spcAft>
              <a:buSzPct val="80000"/>
              <a:buFont typeface="HP Simplified" pitchFamily="34" charset="0"/>
              <a:buNone/>
              <a:defRPr lang="en-US" sz="1400" b="0" i="0" kern="1200">
                <a:solidFill>
                  <a:schemeClr val="tx1">
                    <a:tint val="75000"/>
                  </a:schemeClr>
                </a:solidFill>
                <a:latin typeface="HP Simplified" pitchFamily="34" charset="0"/>
                <a:ea typeface="+mn-ea"/>
                <a:cs typeface="HP Simplified" pitchFamily="34" charset="0"/>
              </a:defRPr>
            </a:lvl4pPr>
            <a:lvl5pPr marL="1828800" indent="0" algn="ctr" defTabSz="457200" rtl="0" eaLnBrk="1" latinLnBrk="0" hangingPunct="1">
              <a:lnSpc>
                <a:spcPct val="100000"/>
              </a:lnSpc>
              <a:spcBef>
                <a:spcPts val="0"/>
              </a:spcBef>
              <a:spcAft>
                <a:spcPts val="400"/>
              </a:spcAft>
              <a:buFont typeface="HP Simplified" pitchFamily="34" charset="0"/>
              <a:buNone/>
              <a:tabLst/>
              <a:defRPr sz="1400" b="0" i="0" kern="1200">
                <a:solidFill>
                  <a:schemeClr val="tx1">
                    <a:tint val="75000"/>
                  </a:schemeClr>
                </a:solidFill>
                <a:latin typeface="HP Simplified" pitchFamily="34" charset="0"/>
                <a:ea typeface="+mn-ea"/>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zh-CN" altLang="en-US" sz="2400" dirty="0" smtClean="0">
                <a:solidFill>
                  <a:schemeClr val="tx1"/>
                </a:solidFill>
              </a:rPr>
              <a:t>目标</a:t>
            </a:r>
            <a:r>
              <a:rPr lang="en-US" altLang="zh-CN" sz="2400" dirty="0" smtClean="0">
                <a:solidFill>
                  <a:schemeClr val="tx1"/>
                </a:solidFill>
              </a:rPr>
              <a:t>+</a:t>
            </a:r>
            <a:r>
              <a:rPr lang="zh-CN" altLang="en-US" sz="2400" dirty="0" smtClean="0">
                <a:solidFill>
                  <a:schemeClr val="tx1"/>
                </a:solidFill>
              </a:rPr>
              <a:t>过程</a:t>
            </a:r>
            <a:r>
              <a:rPr lang="en-US" altLang="zh-CN" sz="2400" dirty="0" smtClean="0">
                <a:solidFill>
                  <a:schemeClr val="tx1"/>
                </a:solidFill>
              </a:rPr>
              <a:t>+</a:t>
            </a:r>
            <a:r>
              <a:rPr lang="zh-CN" altLang="en-US" sz="2400" b="1" dirty="0" smtClean="0">
                <a:solidFill>
                  <a:srgbClr val="0070C0"/>
                </a:solidFill>
              </a:rPr>
              <a:t>原则</a:t>
            </a:r>
            <a:endParaRPr lang="en-US" sz="2400" b="1" dirty="0">
              <a:solidFill>
                <a:srgbClr val="0070C0"/>
              </a:solidFill>
            </a:endParaRPr>
          </a:p>
        </p:txBody>
      </p:sp>
      <p:grpSp>
        <p:nvGrpSpPr>
          <p:cNvPr id="23" name="组合 20"/>
          <p:cNvGrpSpPr/>
          <p:nvPr/>
        </p:nvGrpSpPr>
        <p:grpSpPr>
          <a:xfrm>
            <a:off x="1230327" y="1695990"/>
            <a:ext cx="6632388" cy="4194637"/>
            <a:chOff x="611560" y="1125508"/>
            <a:chExt cx="8006090" cy="5183046"/>
          </a:xfrm>
          <a:solidFill>
            <a:srgbClr val="0096D6"/>
          </a:solidFill>
        </p:grpSpPr>
        <p:cxnSp>
          <p:nvCxnSpPr>
            <p:cNvPr id="24" name="Straight Arrow Connector 23"/>
            <p:cNvCxnSpPr>
              <a:endCxn id="29" idx="3"/>
            </p:cNvCxnSpPr>
            <p:nvPr/>
          </p:nvCxnSpPr>
          <p:spPr>
            <a:xfrm flipH="1">
              <a:off x="1907704" y="1654333"/>
              <a:ext cx="1988857" cy="1"/>
            </a:xfrm>
            <a:prstGeom prst="straightConnector1">
              <a:avLst/>
            </a:prstGeom>
            <a:grpFill/>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5" name="组合 19"/>
            <p:cNvGrpSpPr/>
            <p:nvPr/>
          </p:nvGrpSpPr>
          <p:grpSpPr>
            <a:xfrm>
              <a:off x="611560" y="1125508"/>
              <a:ext cx="8006090" cy="5183046"/>
              <a:chOff x="611560" y="1125508"/>
              <a:chExt cx="8006090" cy="5183046"/>
            </a:xfrm>
            <a:grpFill/>
          </p:grpSpPr>
          <p:cxnSp>
            <p:nvCxnSpPr>
              <p:cNvPr id="26" name="Straight Arrow Connector 25"/>
              <p:cNvCxnSpPr>
                <a:stCxn id="42" idx="2"/>
                <a:endCxn id="31" idx="1"/>
              </p:cNvCxnSpPr>
              <p:nvPr/>
            </p:nvCxnSpPr>
            <p:spPr>
              <a:xfrm>
                <a:off x="5215090" y="5665465"/>
                <a:ext cx="2106416" cy="0"/>
              </a:xfrm>
              <a:prstGeom prst="straightConnector1">
                <a:avLst/>
              </a:prstGeom>
              <a:grpFill/>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7" name="组合 18"/>
              <p:cNvGrpSpPr/>
              <p:nvPr/>
            </p:nvGrpSpPr>
            <p:grpSpPr>
              <a:xfrm>
                <a:off x="611560" y="1125508"/>
                <a:ext cx="8006090" cy="5183046"/>
                <a:chOff x="611560" y="1125508"/>
                <a:chExt cx="8006090" cy="5183046"/>
              </a:xfrm>
              <a:grpFill/>
            </p:grpSpPr>
            <p:grpSp>
              <p:nvGrpSpPr>
                <p:cNvPr id="28" name="Group 27"/>
                <p:cNvGrpSpPr/>
                <p:nvPr/>
              </p:nvGrpSpPr>
              <p:grpSpPr>
                <a:xfrm>
                  <a:off x="1980477" y="1125509"/>
                  <a:ext cx="5183045" cy="5183045"/>
                  <a:chOff x="1980477" y="1125509"/>
                  <a:chExt cx="5183045" cy="5183045"/>
                </a:xfrm>
                <a:grpFill/>
              </p:grpSpPr>
              <p:sp>
                <p:nvSpPr>
                  <p:cNvPr id="35" name="Block Arc 34"/>
                  <p:cNvSpPr/>
                  <p:nvPr/>
                </p:nvSpPr>
                <p:spPr>
                  <a:xfrm>
                    <a:off x="2577264" y="1722296"/>
                    <a:ext cx="3989471" cy="3989471"/>
                  </a:xfrm>
                  <a:prstGeom prst="blockArc">
                    <a:avLst>
                      <a:gd name="adj1" fmla="val 10800000"/>
                      <a:gd name="adj2" fmla="val 16200000"/>
                      <a:gd name="adj3" fmla="val 4642"/>
                    </a:avLst>
                  </a:prstGeom>
                  <a:grpFill/>
                </p:spPr>
                <p:style>
                  <a:lnRef idx="0">
                    <a:schemeClr val="accent5">
                      <a:shade val="90000"/>
                      <a:hueOff val="265827"/>
                      <a:satOff val="-6642"/>
                      <a:lumOff val="31782"/>
                      <a:alphaOff val="0"/>
                    </a:schemeClr>
                  </a:lnRef>
                  <a:fillRef idx="1">
                    <a:schemeClr val="accent5">
                      <a:shade val="90000"/>
                      <a:hueOff val="265827"/>
                      <a:satOff val="-6642"/>
                      <a:lumOff val="31782"/>
                      <a:alphaOff val="0"/>
                    </a:schemeClr>
                  </a:fillRef>
                  <a:effectRef idx="0">
                    <a:schemeClr val="accent5">
                      <a:shade val="90000"/>
                      <a:hueOff val="265827"/>
                      <a:satOff val="-6642"/>
                      <a:lumOff val="31782"/>
                      <a:alphaOff val="0"/>
                    </a:schemeClr>
                  </a:effectRef>
                  <a:fontRef idx="minor">
                    <a:schemeClr val="lt1"/>
                  </a:fontRef>
                </p:style>
              </p:sp>
              <p:sp>
                <p:nvSpPr>
                  <p:cNvPr id="36" name="Block Arc 35"/>
                  <p:cNvSpPr/>
                  <p:nvPr/>
                </p:nvSpPr>
                <p:spPr>
                  <a:xfrm>
                    <a:off x="2577264" y="1722296"/>
                    <a:ext cx="3989471" cy="3989471"/>
                  </a:xfrm>
                  <a:prstGeom prst="blockArc">
                    <a:avLst>
                      <a:gd name="adj1" fmla="val 5400000"/>
                      <a:gd name="adj2" fmla="val 10800000"/>
                      <a:gd name="adj3" fmla="val 4642"/>
                    </a:avLst>
                  </a:prstGeom>
                  <a:grpFill/>
                </p:spPr>
                <p:style>
                  <a:lnRef idx="0">
                    <a:schemeClr val="accent5">
                      <a:shade val="90000"/>
                      <a:hueOff val="177218"/>
                      <a:satOff val="-4428"/>
                      <a:lumOff val="21188"/>
                      <a:alphaOff val="0"/>
                    </a:schemeClr>
                  </a:lnRef>
                  <a:fillRef idx="1">
                    <a:schemeClr val="accent5">
                      <a:shade val="90000"/>
                      <a:hueOff val="177218"/>
                      <a:satOff val="-4428"/>
                      <a:lumOff val="21188"/>
                      <a:alphaOff val="0"/>
                    </a:schemeClr>
                  </a:fillRef>
                  <a:effectRef idx="0">
                    <a:schemeClr val="accent5">
                      <a:shade val="90000"/>
                      <a:hueOff val="177218"/>
                      <a:satOff val="-4428"/>
                      <a:lumOff val="21188"/>
                      <a:alphaOff val="0"/>
                    </a:schemeClr>
                  </a:effectRef>
                  <a:fontRef idx="minor">
                    <a:schemeClr val="lt1"/>
                  </a:fontRef>
                </p:style>
              </p:sp>
              <p:sp>
                <p:nvSpPr>
                  <p:cNvPr id="37" name="Block Arc 36"/>
                  <p:cNvSpPr/>
                  <p:nvPr/>
                </p:nvSpPr>
                <p:spPr>
                  <a:xfrm>
                    <a:off x="2577264" y="1722296"/>
                    <a:ext cx="3989471" cy="3989471"/>
                  </a:xfrm>
                  <a:prstGeom prst="blockArc">
                    <a:avLst>
                      <a:gd name="adj1" fmla="val 0"/>
                      <a:gd name="adj2" fmla="val 5400000"/>
                      <a:gd name="adj3" fmla="val 4642"/>
                    </a:avLst>
                  </a:prstGeom>
                  <a:grpFill/>
                </p:spPr>
                <p:style>
                  <a:lnRef idx="0">
                    <a:schemeClr val="accent5">
                      <a:shade val="90000"/>
                      <a:hueOff val="88609"/>
                      <a:satOff val="-2214"/>
                      <a:lumOff val="10594"/>
                      <a:alphaOff val="0"/>
                    </a:schemeClr>
                  </a:lnRef>
                  <a:fillRef idx="1">
                    <a:schemeClr val="accent5">
                      <a:shade val="90000"/>
                      <a:hueOff val="88609"/>
                      <a:satOff val="-2214"/>
                      <a:lumOff val="10594"/>
                      <a:alphaOff val="0"/>
                    </a:schemeClr>
                  </a:fillRef>
                  <a:effectRef idx="0">
                    <a:schemeClr val="accent5">
                      <a:shade val="90000"/>
                      <a:hueOff val="88609"/>
                      <a:satOff val="-2214"/>
                      <a:lumOff val="10594"/>
                      <a:alphaOff val="0"/>
                    </a:schemeClr>
                  </a:effectRef>
                  <a:fontRef idx="minor">
                    <a:schemeClr val="lt1"/>
                  </a:fontRef>
                </p:style>
              </p:sp>
              <p:sp>
                <p:nvSpPr>
                  <p:cNvPr id="38" name="Block Arc 37"/>
                  <p:cNvSpPr/>
                  <p:nvPr/>
                </p:nvSpPr>
                <p:spPr>
                  <a:xfrm>
                    <a:off x="2577264" y="1722296"/>
                    <a:ext cx="3989471" cy="3989471"/>
                  </a:xfrm>
                  <a:prstGeom prst="blockArc">
                    <a:avLst>
                      <a:gd name="adj1" fmla="val 16200000"/>
                      <a:gd name="adj2" fmla="val 0"/>
                      <a:gd name="adj3" fmla="val 4642"/>
                    </a:avLst>
                  </a:prstGeom>
                  <a:grpFill/>
                </p:spPr>
                <p:style>
                  <a:lnRef idx="0">
                    <a:schemeClr val="accent5">
                      <a:shade val="90000"/>
                      <a:hueOff val="0"/>
                      <a:satOff val="0"/>
                      <a:lumOff val="0"/>
                      <a:alphaOff val="0"/>
                    </a:schemeClr>
                  </a:lnRef>
                  <a:fillRef idx="1">
                    <a:schemeClr val="accent5">
                      <a:shade val="90000"/>
                      <a:hueOff val="0"/>
                      <a:satOff val="0"/>
                      <a:lumOff val="0"/>
                      <a:alphaOff val="0"/>
                    </a:schemeClr>
                  </a:fillRef>
                  <a:effectRef idx="0">
                    <a:schemeClr val="accent5">
                      <a:shade val="90000"/>
                      <a:hueOff val="0"/>
                      <a:satOff val="0"/>
                      <a:lumOff val="0"/>
                      <a:alphaOff val="0"/>
                    </a:schemeClr>
                  </a:effectRef>
                  <a:fontRef idx="minor">
                    <a:schemeClr val="lt1"/>
                  </a:fontRef>
                </p:style>
              </p:sp>
              <p:sp>
                <p:nvSpPr>
                  <p:cNvPr id="39" name="Freeform 38"/>
                  <p:cNvSpPr/>
                  <p:nvPr/>
                </p:nvSpPr>
                <p:spPr>
                  <a:xfrm>
                    <a:off x="3653300" y="2798332"/>
                    <a:ext cx="1837399" cy="1837399"/>
                  </a:xfrm>
                  <a:custGeom>
                    <a:avLst/>
                    <a:gdLst>
                      <a:gd name="connsiteX0" fmla="*/ 0 w 1837399"/>
                      <a:gd name="connsiteY0" fmla="*/ 918700 h 1837399"/>
                      <a:gd name="connsiteX1" fmla="*/ 918700 w 1837399"/>
                      <a:gd name="connsiteY1" fmla="*/ 0 h 1837399"/>
                      <a:gd name="connsiteX2" fmla="*/ 1837400 w 1837399"/>
                      <a:gd name="connsiteY2" fmla="*/ 918700 h 1837399"/>
                      <a:gd name="connsiteX3" fmla="*/ 918700 w 1837399"/>
                      <a:gd name="connsiteY3" fmla="*/ 1837400 h 1837399"/>
                      <a:gd name="connsiteX4" fmla="*/ 0 w 1837399"/>
                      <a:gd name="connsiteY4" fmla="*/ 918700 h 183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99" h="1837399">
                        <a:moveTo>
                          <a:pt x="0" y="918700"/>
                        </a:moveTo>
                        <a:cubicBezTo>
                          <a:pt x="0" y="411316"/>
                          <a:pt x="411316" y="0"/>
                          <a:pt x="918700" y="0"/>
                        </a:cubicBezTo>
                        <a:cubicBezTo>
                          <a:pt x="1426084" y="0"/>
                          <a:pt x="1837400" y="411316"/>
                          <a:pt x="1837400" y="918700"/>
                        </a:cubicBezTo>
                        <a:cubicBezTo>
                          <a:pt x="1837400" y="1426084"/>
                          <a:pt x="1426084" y="1837400"/>
                          <a:pt x="918700" y="1837400"/>
                        </a:cubicBezTo>
                        <a:cubicBezTo>
                          <a:pt x="411316" y="1837400"/>
                          <a:pt x="0" y="1426084"/>
                          <a:pt x="0" y="918700"/>
                        </a:cubicBezTo>
                        <a:close/>
                      </a:path>
                    </a:pathLst>
                  </a:custGeom>
                  <a:grpFill/>
                </p:spPr>
                <p:style>
                  <a:lnRef idx="2">
                    <a:schemeClr val="lt1">
                      <a:hueOff val="0"/>
                      <a:satOff val="0"/>
                      <a:lumOff val="0"/>
                      <a:alphaOff val="0"/>
                    </a:schemeClr>
                  </a:lnRef>
                  <a:fillRef idx="1">
                    <a:schemeClr val="accent5">
                      <a:alpha val="80000"/>
                      <a:hueOff val="0"/>
                      <a:satOff val="0"/>
                      <a:lumOff val="0"/>
                      <a:alphaOff val="0"/>
                    </a:schemeClr>
                  </a:fillRef>
                  <a:effectRef idx="0">
                    <a:schemeClr val="accent5">
                      <a:alpha val="80000"/>
                      <a:hueOff val="0"/>
                      <a:satOff val="0"/>
                      <a:lumOff val="0"/>
                      <a:alphaOff val="0"/>
                    </a:schemeClr>
                  </a:effectRef>
                  <a:fontRef idx="minor">
                    <a:schemeClr val="lt1"/>
                  </a:fontRef>
                </p:style>
                <p:txBody>
                  <a:bodyPr spcFirstLastPara="0" vert="horz" wrap="square" lIns="308451" tIns="308451" rIns="308451" bIns="308451" numCol="1" spcCol="1270" anchor="ctr" anchorCtr="0">
                    <a:noAutofit/>
                  </a:bodyPr>
                  <a:lstStyle/>
                  <a:p>
                    <a:pPr lvl="0" algn="ctr" defTabSz="1377950">
                      <a:lnSpc>
                        <a:spcPct val="90000"/>
                      </a:lnSpc>
                      <a:spcBef>
                        <a:spcPct val="0"/>
                      </a:spcBef>
                      <a:spcAft>
                        <a:spcPct val="35000"/>
                      </a:spcAft>
                    </a:pPr>
                    <a:r>
                      <a:rPr lang="zh-CN" altLang="en-US" sz="2400" kern="1200" dirty="0" smtClean="0">
                        <a:solidFill>
                          <a:schemeClr val="tx1"/>
                        </a:solidFill>
                        <a:latin typeface="微软雅黑" panose="020B0503020204020204" pitchFamily="34" charset="-122"/>
                        <a:ea typeface="微软雅黑" panose="020B0503020204020204" pitchFamily="34" charset="-122"/>
                      </a:rPr>
                      <a:t>软件工程原则</a:t>
                    </a:r>
                    <a:endParaRPr lang="en-US" sz="2400" kern="1200" dirty="0">
                      <a:solidFill>
                        <a:schemeClr val="tx1"/>
                      </a:solidFill>
                      <a:latin typeface="微软雅黑" panose="020B0503020204020204" pitchFamily="34" charset="-122"/>
                      <a:ea typeface="微软雅黑" panose="020B0503020204020204" pitchFamily="34" charset="-122"/>
                    </a:endParaRPr>
                  </a:p>
                </p:txBody>
              </p:sp>
              <p:sp>
                <p:nvSpPr>
                  <p:cNvPr id="40" name="Freeform 39"/>
                  <p:cNvSpPr/>
                  <p:nvPr/>
                </p:nvSpPr>
                <p:spPr>
                  <a:xfrm>
                    <a:off x="3928910" y="1125509"/>
                    <a:ext cx="1286179" cy="1286179"/>
                  </a:xfrm>
                  <a:custGeom>
                    <a:avLst/>
                    <a:gdLst>
                      <a:gd name="connsiteX0" fmla="*/ 0 w 1286179"/>
                      <a:gd name="connsiteY0" fmla="*/ 643090 h 1286179"/>
                      <a:gd name="connsiteX1" fmla="*/ 643090 w 1286179"/>
                      <a:gd name="connsiteY1" fmla="*/ 0 h 1286179"/>
                      <a:gd name="connsiteX2" fmla="*/ 1286180 w 1286179"/>
                      <a:gd name="connsiteY2" fmla="*/ 643090 h 1286179"/>
                      <a:gd name="connsiteX3" fmla="*/ 643090 w 1286179"/>
                      <a:gd name="connsiteY3" fmla="*/ 1286180 h 1286179"/>
                      <a:gd name="connsiteX4" fmla="*/ 0 w 1286179"/>
                      <a:gd name="connsiteY4" fmla="*/ 643090 h 128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179" h="1286179">
                        <a:moveTo>
                          <a:pt x="0" y="643090"/>
                        </a:moveTo>
                        <a:cubicBezTo>
                          <a:pt x="0" y="287921"/>
                          <a:pt x="287921" y="0"/>
                          <a:pt x="643090" y="0"/>
                        </a:cubicBezTo>
                        <a:cubicBezTo>
                          <a:pt x="998259" y="0"/>
                          <a:pt x="1286180" y="287921"/>
                          <a:pt x="1286180" y="643090"/>
                        </a:cubicBezTo>
                        <a:cubicBezTo>
                          <a:pt x="1286180" y="998259"/>
                          <a:pt x="998259" y="1286180"/>
                          <a:pt x="643090" y="1286180"/>
                        </a:cubicBezTo>
                        <a:cubicBezTo>
                          <a:pt x="287921" y="1286180"/>
                          <a:pt x="0" y="998259"/>
                          <a:pt x="0" y="643090"/>
                        </a:cubicBezTo>
                        <a:close/>
                      </a:path>
                    </a:pathLst>
                  </a:custGeom>
                  <a:grpFill/>
                </p:spPr>
                <p:style>
                  <a:lnRef idx="2">
                    <a:schemeClr val="lt1">
                      <a:hueOff val="0"/>
                      <a:satOff val="0"/>
                      <a:lumOff val="0"/>
                      <a:alphaOff val="0"/>
                    </a:schemeClr>
                  </a:lnRef>
                  <a:fillRef idx="1">
                    <a:schemeClr val="accent5">
                      <a:alpha val="90000"/>
                      <a:hueOff val="0"/>
                      <a:satOff val="0"/>
                      <a:lumOff val="0"/>
                      <a:alphaOff val="0"/>
                    </a:schemeClr>
                  </a:fillRef>
                  <a:effectRef idx="0">
                    <a:schemeClr val="accent5">
                      <a:alpha val="90000"/>
                      <a:hueOff val="0"/>
                      <a:satOff val="0"/>
                      <a:lumOff val="0"/>
                      <a:alphaOff val="0"/>
                    </a:schemeClr>
                  </a:effectRef>
                  <a:fontRef idx="minor">
                    <a:schemeClr val="lt1"/>
                  </a:fontRef>
                </p:style>
                <p:txBody>
                  <a:bodyPr spcFirstLastPara="0" vert="horz" wrap="square" lIns="208677" tIns="208677" rIns="208677" bIns="208677"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采取适宜的开发模型</a:t>
                    </a:r>
                    <a:endParaRPr lang="en-US" sz="1600" kern="1200" dirty="0">
                      <a:solidFill>
                        <a:schemeClr val="tx1"/>
                      </a:solidFill>
                      <a:latin typeface="微软雅黑" panose="020B0503020204020204" pitchFamily="34" charset="-122"/>
                      <a:ea typeface="微软雅黑" panose="020B0503020204020204" pitchFamily="34" charset="-122"/>
                    </a:endParaRPr>
                  </a:p>
                </p:txBody>
              </p:sp>
              <p:sp>
                <p:nvSpPr>
                  <p:cNvPr id="41" name="Freeform 40"/>
                  <p:cNvSpPr/>
                  <p:nvPr/>
                </p:nvSpPr>
                <p:spPr>
                  <a:xfrm>
                    <a:off x="5877343" y="3073942"/>
                    <a:ext cx="1286179" cy="1286179"/>
                  </a:xfrm>
                  <a:custGeom>
                    <a:avLst/>
                    <a:gdLst>
                      <a:gd name="connsiteX0" fmla="*/ 0 w 1286179"/>
                      <a:gd name="connsiteY0" fmla="*/ 643090 h 1286179"/>
                      <a:gd name="connsiteX1" fmla="*/ 643090 w 1286179"/>
                      <a:gd name="connsiteY1" fmla="*/ 0 h 1286179"/>
                      <a:gd name="connsiteX2" fmla="*/ 1286180 w 1286179"/>
                      <a:gd name="connsiteY2" fmla="*/ 643090 h 1286179"/>
                      <a:gd name="connsiteX3" fmla="*/ 643090 w 1286179"/>
                      <a:gd name="connsiteY3" fmla="*/ 1286180 h 1286179"/>
                      <a:gd name="connsiteX4" fmla="*/ 0 w 1286179"/>
                      <a:gd name="connsiteY4" fmla="*/ 643090 h 128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179" h="1286179">
                        <a:moveTo>
                          <a:pt x="0" y="643090"/>
                        </a:moveTo>
                        <a:cubicBezTo>
                          <a:pt x="0" y="287921"/>
                          <a:pt x="287921" y="0"/>
                          <a:pt x="643090" y="0"/>
                        </a:cubicBezTo>
                        <a:cubicBezTo>
                          <a:pt x="998259" y="0"/>
                          <a:pt x="1286180" y="287921"/>
                          <a:pt x="1286180" y="643090"/>
                        </a:cubicBezTo>
                        <a:cubicBezTo>
                          <a:pt x="1286180" y="998259"/>
                          <a:pt x="998259" y="1286180"/>
                          <a:pt x="643090" y="1286180"/>
                        </a:cubicBezTo>
                        <a:cubicBezTo>
                          <a:pt x="287921" y="1286180"/>
                          <a:pt x="0" y="998259"/>
                          <a:pt x="0" y="643090"/>
                        </a:cubicBezTo>
                        <a:close/>
                      </a:path>
                    </a:pathLst>
                  </a:custGeom>
                  <a:grpFill/>
                </p:spPr>
                <p:style>
                  <a:lnRef idx="2">
                    <a:schemeClr val="lt1">
                      <a:hueOff val="0"/>
                      <a:satOff val="0"/>
                      <a:lumOff val="0"/>
                      <a:alphaOff val="0"/>
                    </a:schemeClr>
                  </a:lnRef>
                  <a:fillRef idx="1">
                    <a:schemeClr val="accent5">
                      <a:alpha val="90000"/>
                      <a:hueOff val="0"/>
                      <a:satOff val="0"/>
                      <a:lumOff val="0"/>
                      <a:alphaOff val="-13333"/>
                    </a:schemeClr>
                  </a:fillRef>
                  <a:effectRef idx="0">
                    <a:schemeClr val="accent5">
                      <a:alpha val="90000"/>
                      <a:hueOff val="0"/>
                      <a:satOff val="0"/>
                      <a:lumOff val="0"/>
                      <a:alphaOff val="-13333"/>
                    </a:schemeClr>
                  </a:effectRef>
                  <a:fontRef idx="minor">
                    <a:schemeClr val="lt1"/>
                  </a:fontRef>
                </p:style>
                <p:txBody>
                  <a:bodyPr spcFirstLastPara="0" vert="horz" wrap="square" lIns="208677" tIns="208677" rIns="208677" bIns="208677"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采用合适的设计方法</a:t>
                    </a:r>
                    <a:endParaRPr lang="en-US" sz="1600" kern="1200" dirty="0">
                      <a:solidFill>
                        <a:schemeClr val="tx1"/>
                      </a:solidFill>
                      <a:latin typeface="微软雅黑" panose="020B0503020204020204" pitchFamily="34" charset="-122"/>
                      <a:ea typeface="微软雅黑" panose="020B0503020204020204" pitchFamily="34" charset="-122"/>
                    </a:endParaRPr>
                  </a:p>
                </p:txBody>
              </p:sp>
              <p:sp>
                <p:nvSpPr>
                  <p:cNvPr id="42" name="Freeform 41"/>
                  <p:cNvSpPr/>
                  <p:nvPr/>
                </p:nvSpPr>
                <p:spPr>
                  <a:xfrm>
                    <a:off x="3928910" y="5022375"/>
                    <a:ext cx="1286179" cy="1286179"/>
                  </a:xfrm>
                  <a:custGeom>
                    <a:avLst/>
                    <a:gdLst>
                      <a:gd name="connsiteX0" fmla="*/ 0 w 1286179"/>
                      <a:gd name="connsiteY0" fmla="*/ 643090 h 1286179"/>
                      <a:gd name="connsiteX1" fmla="*/ 643090 w 1286179"/>
                      <a:gd name="connsiteY1" fmla="*/ 0 h 1286179"/>
                      <a:gd name="connsiteX2" fmla="*/ 1286180 w 1286179"/>
                      <a:gd name="connsiteY2" fmla="*/ 643090 h 1286179"/>
                      <a:gd name="connsiteX3" fmla="*/ 643090 w 1286179"/>
                      <a:gd name="connsiteY3" fmla="*/ 1286180 h 1286179"/>
                      <a:gd name="connsiteX4" fmla="*/ 0 w 1286179"/>
                      <a:gd name="connsiteY4" fmla="*/ 643090 h 128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179" h="1286179">
                        <a:moveTo>
                          <a:pt x="0" y="643090"/>
                        </a:moveTo>
                        <a:cubicBezTo>
                          <a:pt x="0" y="287921"/>
                          <a:pt x="287921" y="0"/>
                          <a:pt x="643090" y="0"/>
                        </a:cubicBezTo>
                        <a:cubicBezTo>
                          <a:pt x="998259" y="0"/>
                          <a:pt x="1286180" y="287921"/>
                          <a:pt x="1286180" y="643090"/>
                        </a:cubicBezTo>
                        <a:cubicBezTo>
                          <a:pt x="1286180" y="998259"/>
                          <a:pt x="998259" y="1286180"/>
                          <a:pt x="643090" y="1286180"/>
                        </a:cubicBezTo>
                        <a:cubicBezTo>
                          <a:pt x="287921" y="1286180"/>
                          <a:pt x="0" y="998259"/>
                          <a:pt x="0" y="643090"/>
                        </a:cubicBezTo>
                        <a:close/>
                      </a:path>
                    </a:pathLst>
                  </a:custGeom>
                  <a:grpFill/>
                </p:spPr>
                <p:style>
                  <a:lnRef idx="2">
                    <a:schemeClr val="lt1">
                      <a:hueOff val="0"/>
                      <a:satOff val="0"/>
                      <a:lumOff val="0"/>
                      <a:alphaOff val="0"/>
                    </a:schemeClr>
                  </a:lnRef>
                  <a:fillRef idx="1">
                    <a:schemeClr val="accent5">
                      <a:alpha val="90000"/>
                      <a:hueOff val="0"/>
                      <a:satOff val="0"/>
                      <a:lumOff val="0"/>
                      <a:alphaOff val="-26667"/>
                    </a:schemeClr>
                  </a:fillRef>
                  <a:effectRef idx="0">
                    <a:schemeClr val="accent5">
                      <a:alpha val="90000"/>
                      <a:hueOff val="0"/>
                      <a:satOff val="0"/>
                      <a:lumOff val="0"/>
                      <a:alphaOff val="-26667"/>
                    </a:schemeClr>
                  </a:effectRef>
                  <a:fontRef idx="minor">
                    <a:schemeClr val="lt1"/>
                  </a:fontRef>
                </p:style>
                <p:txBody>
                  <a:bodyPr spcFirstLastPara="0" vert="horz" wrap="square" lIns="208677" tIns="208677" rIns="208677" bIns="208677"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提供高质量的工程支持</a:t>
                    </a:r>
                    <a:endParaRPr lang="en-US" sz="1600" kern="1200" dirty="0">
                      <a:solidFill>
                        <a:schemeClr val="tx1"/>
                      </a:solidFill>
                      <a:latin typeface="微软雅黑" panose="020B0503020204020204" pitchFamily="34" charset="-122"/>
                      <a:ea typeface="微软雅黑" panose="020B0503020204020204" pitchFamily="34" charset="-122"/>
                    </a:endParaRPr>
                  </a:p>
                </p:txBody>
              </p:sp>
              <p:sp>
                <p:nvSpPr>
                  <p:cNvPr id="43" name="Freeform 42"/>
                  <p:cNvSpPr/>
                  <p:nvPr/>
                </p:nvSpPr>
                <p:spPr>
                  <a:xfrm>
                    <a:off x="1980477" y="3073942"/>
                    <a:ext cx="1286179" cy="1286179"/>
                  </a:xfrm>
                  <a:custGeom>
                    <a:avLst/>
                    <a:gdLst>
                      <a:gd name="connsiteX0" fmla="*/ 0 w 1286179"/>
                      <a:gd name="connsiteY0" fmla="*/ 643090 h 1286179"/>
                      <a:gd name="connsiteX1" fmla="*/ 643090 w 1286179"/>
                      <a:gd name="connsiteY1" fmla="*/ 0 h 1286179"/>
                      <a:gd name="connsiteX2" fmla="*/ 1286180 w 1286179"/>
                      <a:gd name="connsiteY2" fmla="*/ 643090 h 1286179"/>
                      <a:gd name="connsiteX3" fmla="*/ 643090 w 1286179"/>
                      <a:gd name="connsiteY3" fmla="*/ 1286180 h 1286179"/>
                      <a:gd name="connsiteX4" fmla="*/ 0 w 1286179"/>
                      <a:gd name="connsiteY4" fmla="*/ 643090 h 128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179" h="1286179">
                        <a:moveTo>
                          <a:pt x="0" y="643090"/>
                        </a:moveTo>
                        <a:cubicBezTo>
                          <a:pt x="0" y="287921"/>
                          <a:pt x="287921" y="0"/>
                          <a:pt x="643090" y="0"/>
                        </a:cubicBezTo>
                        <a:cubicBezTo>
                          <a:pt x="998259" y="0"/>
                          <a:pt x="1286180" y="287921"/>
                          <a:pt x="1286180" y="643090"/>
                        </a:cubicBezTo>
                        <a:cubicBezTo>
                          <a:pt x="1286180" y="998259"/>
                          <a:pt x="998259" y="1286180"/>
                          <a:pt x="643090" y="1286180"/>
                        </a:cubicBezTo>
                        <a:cubicBezTo>
                          <a:pt x="287921" y="1286180"/>
                          <a:pt x="0" y="998259"/>
                          <a:pt x="0" y="643090"/>
                        </a:cubicBezTo>
                        <a:close/>
                      </a:path>
                    </a:pathLst>
                  </a:custGeom>
                  <a:grpFill/>
                </p:spPr>
                <p:style>
                  <a:lnRef idx="2">
                    <a:schemeClr val="lt1">
                      <a:hueOff val="0"/>
                      <a:satOff val="0"/>
                      <a:lumOff val="0"/>
                      <a:alphaOff val="0"/>
                    </a:schemeClr>
                  </a:lnRef>
                  <a:fillRef idx="1">
                    <a:schemeClr val="accent5">
                      <a:alpha val="90000"/>
                      <a:hueOff val="0"/>
                      <a:satOff val="0"/>
                      <a:lumOff val="0"/>
                      <a:alphaOff val="-40000"/>
                    </a:schemeClr>
                  </a:fillRef>
                  <a:effectRef idx="0">
                    <a:schemeClr val="accent5">
                      <a:alpha val="90000"/>
                      <a:hueOff val="0"/>
                      <a:satOff val="0"/>
                      <a:lumOff val="0"/>
                      <a:alphaOff val="-40000"/>
                    </a:schemeClr>
                  </a:effectRef>
                  <a:fontRef idx="minor">
                    <a:schemeClr val="lt1"/>
                  </a:fontRef>
                </p:style>
                <p:txBody>
                  <a:bodyPr spcFirstLastPara="0" vert="horz" wrap="square" lIns="208677" tIns="208677" rIns="208677" bIns="208677"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重视开发过程的管理</a:t>
                    </a:r>
                    <a:endParaRPr lang="en-US" sz="1600" kern="1200" dirty="0">
                      <a:solidFill>
                        <a:schemeClr val="tx1"/>
                      </a:solidFill>
                      <a:latin typeface="微软雅黑" panose="020B0503020204020204" pitchFamily="34" charset="-122"/>
                      <a:ea typeface="微软雅黑" panose="020B0503020204020204" pitchFamily="34" charset="-122"/>
                    </a:endParaRPr>
                  </a:p>
                </p:txBody>
              </p:sp>
            </p:grpSp>
            <p:sp>
              <p:nvSpPr>
                <p:cNvPr id="29" name="Rounded Rectangle 28"/>
                <p:cNvSpPr/>
                <p:nvPr/>
              </p:nvSpPr>
              <p:spPr>
                <a:xfrm>
                  <a:off x="611560" y="1125508"/>
                  <a:ext cx="1296144" cy="1057651"/>
                </a:xfrm>
                <a:prstGeom prst="roundRect">
                  <a:avLst/>
                </a:prstGeom>
                <a:grpFill/>
                <a:effectLst>
                  <a:outerShdw blurRad="50800" dist="50800" dir="5400000" algn="ctr" rotWithShape="0">
                    <a:schemeClr val="tx2">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控制需求</a:t>
                  </a:r>
                  <a:endParaRPr lang="en-US" dirty="0">
                    <a:solidFill>
                      <a:schemeClr val="tx1"/>
                    </a:solidFill>
                    <a:latin typeface="微软雅黑" panose="020B0503020204020204" pitchFamily="34" charset="-122"/>
                    <a:ea typeface="微软雅黑" panose="020B0503020204020204" pitchFamily="34" charset="-122"/>
                  </a:endParaRPr>
                </a:p>
              </p:txBody>
            </p:sp>
            <p:sp>
              <p:nvSpPr>
                <p:cNvPr id="30" name="Rounded Rectangle 29"/>
                <p:cNvSpPr/>
                <p:nvPr/>
              </p:nvSpPr>
              <p:spPr>
                <a:xfrm>
                  <a:off x="611560" y="5176307"/>
                  <a:ext cx="1296144" cy="1070920"/>
                </a:xfrm>
                <a:prstGeom prst="roundRect">
                  <a:avLst/>
                </a:prstGeom>
                <a:grpFill/>
                <a:effectLst>
                  <a:outerShdw blurRad="50800" dist="50800" dir="5400000" algn="ctr" rotWithShape="0">
                    <a:schemeClr val="tx2">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高效率</a:t>
                  </a:r>
                  <a:endParaRPr lang="en-US" dirty="0">
                    <a:solidFill>
                      <a:schemeClr val="tx1"/>
                    </a:solidFill>
                    <a:latin typeface="微软雅黑" panose="020B0503020204020204" pitchFamily="34" charset="-122"/>
                    <a:ea typeface="微软雅黑" panose="020B0503020204020204" pitchFamily="34" charset="-122"/>
                  </a:endParaRPr>
                </a:p>
              </p:txBody>
            </p:sp>
            <p:sp>
              <p:nvSpPr>
                <p:cNvPr id="31" name="Rounded Rectangle 30"/>
                <p:cNvSpPr/>
                <p:nvPr/>
              </p:nvSpPr>
              <p:spPr>
                <a:xfrm>
                  <a:off x="7321506" y="5130004"/>
                  <a:ext cx="1296144" cy="1070921"/>
                </a:xfrm>
                <a:prstGeom prst="roundRect">
                  <a:avLst/>
                </a:prstGeom>
                <a:grpFill/>
                <a:effectLst>
                  <a:outerShdw blurRad="50800" dist="50800" dir="5400000" algn="ctr" rotWithShape="0">
                    <a:schemeClr val="tx2">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工具和环境的支持</a:t>
                  </a:r>
                  <a:endParaRPr lang="en-US" dirty="0">
                    <a:solidFill>
                      <a:schemeClr val="tx1"/>
                    </a:solidFill>
                    <a:latin typeface="微软雅黑" panose="020B0503020204020204" pitchFamily="34" charset="-122"/>
                    <a:ea typeface="微软雅黑" panose="020B0503020204020204" pitchFamily="34" charset="-122"/>
                  </a:endParaRPr>
                </a:p>
              </p:txBody>
            </p:sp>
            <p:sp>
              <p:nvSpPr>
                <p:cNvPr id="32" name="Rounded Rectangle 31"/>
                <p:cNvSpPr/>
                <p:nvPr/>
              </p:nvSpPr>
              <p:spPr>
                <a:xfrm>
                  <a:off x="7321506" y="1125509"/>
                  <a:ext cx="1296144" cy="1057651"/>
                </a:xfrm>
                <a:prstGeom prst="roundRect">
                  <a:avLst/>
                </a:prstGeom>
                <a:grpFill/>
                <a:effectLst>
                  <a:outerShdw blurRad="50800" dist="50800" dir="5400000" algn="ctr" rotWithShape="0">
                    <a:schemeClr val="tx2">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满足软件特性</a:t>
                  </a:r>
                  <a:endParaRPr lang="en-US" dirty="0">
                    <a:solidFill>
                      <a:schemeClr val="tx1"/>
                    </a:solidFill>
                    <a:latin typeface="微软雅黑" panose="020B0503020204020204" pitchFamily="34" charset="-122"/>
                    <a:ea typeface="微软雅黑" panose="020B0503020204020204" pitchFamily="34" charset="-122"/>
                  </a:endParaRPr>
                </a:p>
              </p:txBody>
            </p:sp>
            <p:cxnSp>
              <p:nvCxnSpPr>
                <p:cNvPr id="33" name="Elbow Connector 32"/>
                <p:cNvCxnSpPr>
                  <a:stCxn id="41" idx="2"/>
                  <a:endCxn id="32" idx="2"/>
                </p:cNvCxnSpPr>
                <p:nvPr/>
              </p:nvCxnSpPr>
              <p:spPr>
                <a:xfrm flipV="1">
                  <a:off x="7163523" y="2183160"/>
                  <a:ext cx="806055" cy="1533872"/>
                </a:xfrm>
                <a:prstGeom prst="bentConnector2">
                  <a:avLst/>
                </a:prstGeom>
                <a:grpFill/>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30" idx="0"/>
                </p:cNvCxnSpPr>
                <p:nvPr/>
              </p:nvCxnSpPr>
              <p:spPr>
                <a:xfrm rot="5400000">
                  <a:off x="854031" y="4122634"/>
                  <a:ext cx="1459274" cy="648072"/>
                </a:xfrm>
                <a:prstGeom prst="bentConnector3">
                  <a:avLst>
                    <a:gd name="adj1" fmla="val 433"/>
                  </a:avLst>
                </a:prstGeom>
                <a:grpFill/>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686988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191336"/>
            <a:ext cx="8116888" cy="369888"/>
          </a:xfrm>
        </p:spPr>
        <p:txBody>
          <a:bodyPr vert="horz" wrap="square" lIns="0" tIns="0" rIns="0" bIns="0" rtlCol="0" anchor="t">
            <a:noAutofit/>
          </a:bodyPr>
          <a:lstStyle/>
          <a:p>
            <a:pPr marL="0" indent="0">
              <a:buNone/>
            </a:pPr>
            <a:r>
              <a:rPr lang="en-US" altLang="zh-CN" sz="2800" b="1" dirty="0">
                <a:solidFill>
                  <a:schemeClr val="tx1"/>
                </a:solidFill>
              </a:rPr>
              <a:t>1.3.1 </a:t>
            </a:r>
            <a:r>
              <a:rPr lang="zh-CN" altLang="en-US" sz="2800" b="1" dirty="0">
                <a:solidFill>
                  <a:schemeClr val="tx1"/>
                </a:solidFill>
              </a:rPr>
              <a:t>软件工程的本质特征</a:t>
            </a:r>
            <a:endParaRPr lang="en-US" sz="2800" b="1" dirty="0">
              <a:solidFill>
                <a:schemeClr val="tx1"/>
              </a:solidFill>
            </a:endParaRPr>
          </a:p>
        </p:txBody>
      </p:sp>
      <p:sp>
        <p:nvSpPr>
          <p:cNvPr id="44" name="Rectangle 3"/>
          <p:cNvSpPr>
            <a:spLocks noChangeArrowheads="1"/>
          </p:cNvSpPr>
          <p:nvPr/>
        </p:nvSpPr>
        <p:spPr bwMode="auto">
          <a:xfrm>
            <a:off x="644710" y="1392490"/>
            <a:ext cx="7859341" cy="3926774"/>
          </a:xfrm>
          <a:prstGeom prst="rect">
            <a:avLst/>
          </a:prstGeom>
          <a:noFill/>
          <a:ln w="9525">
            <a:noFill/>
            <a:miter lim="800000"/>
            <a:headEnd/>
            <a:tailEnd/>
          </a:ln>
        </p:spPr>
        <p:txBody>
          <a:bodyPr/>
          <a:lstStyle/>
          <a:p>
            <a:pPr marL="609600" indent="-609600">
              <a:lnSpc>
                <a:spcPct val="150000"/>
              </a:lnSpc>
              <a:spcBef>
                <a:spcPct val="30000"/>
              </a:spcBef>
              <a:buFont typeface="Arial" pitchFamily="34" charset="0"/>
              <a:buChar char="•"/>
            </a:pPr>
            <a:r>
              <a:rPr lang="zh-CN" altLang="en-US" sz="2000" b="1" dirty="0" smtClean="0">
                <a:latin typeface="微软雅黑" panose="020B0503020204020204" pitchFamily="34" charset="-122"/>
                <a:ea typeface="微软雅黑" panose="020B0503020204020204" pitchFamily="34" charset="-122"/>
              </a:rPr>
              <a:t>关注</a:t>
            </a:r>
            <a:r>
              <a:rPr lang="zh-CN" altLang="en-US" sz="2000" b="1"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软件工程</a:t>
            </a:r>
            <a:r>
              <a:rPr lang="zh-CN" altLang="en-US" sz="2000" dirty="0">
                <a:latin typeface="微软雅黑" panose="020B0503020204020204" pitchFamily="34" charset="-122"/>
                <a:ea typeface="微软雅黑" panose="020B0503020204020204" pitchFamily="34" charset="-122"/>
              </a:rPr>
              <a:t>关注于</a:t>
            </a:r>
            <a:r>
              <a:rPr lang="zh-CN" altLang="en-US" sz="2000" b="1" dirty="0">
                <a:solidFill>
                  <a:srgbClr val="0096D6"/>
                </a:solidFill>
                <a:latin typeface="微软雅黑" panose="020B0503020204020204" pitchFamily="34" charset="-122"/>
                <a:ea typeface="微软雅黑" panose="020B0503020204020204" pitchFamily="34" charset="-122"/>
              </a:rPr>
              <a:t>大型程序</a:t>
            </a:r>
            <a:r>
              <a:rPr lang="zh-CN" altLang="en-US" sz="2000" dirty="0">
                <a:latin typeface="微软雅黑" panose="020B0503020204020204" pitchFamily="34" charset="-122"/>
                <a:ea typeface="微软雅黑" panose="020B0503020204020204" pitchFamily="34" charset="-122"/>
              </a:rPr>
              <a:t>的构造</a:t>
            </a:r>
          </a:p>
          <a:p>
            <a:pPr marL="609600" indent="-609600">
              <a:lnSpc>
                <a:spcPct val="150000"/>
              </a:lnSpc>
              <a:spcBef>
                <a:spcPct val="30000"/>
              </a:spcBef>
              <a:buFont typeface="Arial" pitchFamily="34" charset="0"/>
              <a:buChar char="•"/>
            </a:pPr>
            <a:r>
              <a:rPr lang="zh-CN" altLang="en-US" sz="2000" b="1" dirty="0" smtClean="0">
                <a:latin typeface="微软雅黑" panose="020B0503020204020204" pitchFamily="34" charset="-122"/>
                <a:ea typeface="微软雅黑" panose="020B0503020204020204" pitchFamily="34" charset="-122"/>
              </a:rPr>
              <a:t>中心课题：</a:t>
            </a:r>
            <a:r>
              <a:rPr lang="zh-CN" altLang="en-US" sz="2000" dirty="0" smtClean="0">
                <a:latin typeface="微软雅黑" panose="020B0503020204020204" pitchFamily="34" charset="-122"/>
                <a:ea typeface="微软雅黑" panose="020B0503020204020204" pitchFamily="34" charset="-122"/>
              </a:rPr>
              <a:t>软件工程</a:t>
            </a:r>
            <a:r>
              <a:rPr lang="zh-CN" altLang="en-US" sz="2000" dirty="0">
                <a:latin typeface="微软雅黑" panose="020B0503020204020204" pitchFamily="34" charset="-122"/>
                <a:ea typeface="微软雅黑" panose="020B0503020204020204" pitchFamily="34" charset="-122"/>
              </a:rPr>
              <a:t>的中心课题是</a:t>
            </a:r>
            <a:r>
              <a:rPr lang="zh-CN" altLang="en-US" sz="2000" b="1" dirty="0">
                <a:solidFill>
                  <a:srgbClr val="0096D6"/>
                </a:solidFill>
                <a:latin typeface="微软雅黑" panose="020B0503020204020204" pitchFamily="34" charset="-122"/>
                <a:ea typeface="微软雅黑" panose="020B0503020204020204" pitchFamily="34" charset="-122"/>
              </a:rPr>
              <a:t>控制复杂性</a:t>
            </a:r>
          </a:p>
          <a:p>
            <a:pPr marL="609600" indent="-609600">
              <a:lnSpc>
                <a:spcPct val="150000"/>
              </a:lnSpc>
              <a:spcBef>
                <a:spcPct val="30000"/>
              </a:spcBef>
              <a:buFont typeface="Arial" pitchFamily="34" charset="0"/>
              <a:buChar char="•"/>
            </a:pPr>
            <a:r>
              <a:rPr lang="zh-CN" altLang="en-US" sz="2000" b="1" dirty="0">
                <a:latin typeface="微软雅黑" panose="020B0503020204020204" pitchFamily="34" charset="-122"/>
                <a:ea typeface="微软雅黑" panose="020B0503020204020204" pitchFamily="34" charset="-122"/>
              </a:rPr>
              <a:t>控制和</a:t>
            </a:r>
            <a:r>
              <a:rPr lang="zh-CN" altLang="en-US" sz="2000" b="1" dirty="0" smtClean="0">
                <a:latin typeface="微软雅黑" panose="020B0503020204020204" pitchFamily="34" charset="-122"/>
                <a:ea typeface="微软雅黑" panose="020B0503020204020204" pitchFamily="34" charset="-122"/>
              </a:rPr>
              <a:t>管理</a:t>
            </a:r>
            <a:r>
              <a:rPr lang="zh-CN" altLang="en-US" sz="2000" dirty="0" smtClean="0">
                <a:latin typeface="微软雅黑" panose="020B0503020204020204" pitchFamily="34" charset="-122"/>
                <a:ea typeface="微软雅黑" panose="020B0503020204020204" pitchFamily="34" charset="-122"/>
              </a:rPr>
              <a:t>：软件</a:t>
            </a:r>
            <a:r>
              <a:rPr lang="zh-CN" altLang="en-US" sz="2000" dirty="0">
                <a:latin typeface="微软雅黑" panose="020B0503020204020204" pitchFamily="34" charset="-122"/>
                <a:ea typeface="微软雅黑" panose="020B0503020204020204" pitchFamily="34" charset="-122"/>
              </a:rPr>
              <a:t>经常</a:t>
            </a:r>
            <a:r>
              <a:rPr lang="zh-CN" altLang="en-US" sz="2000" dirty="0" smtClean="0">
                <a:latin typeface="微软雅黑" panose="020B0503020204020204" pitchFamily="34" charset="-122"/>
                <a:ea typeface="微软雅黑" panose="020B0503020204020204" pitchFamily="34" charset="-122"/>
              </a:rPr>
              <a:t>变化</a:t>
            </a:r>
            <a:endParaRPr lang="en-US" altLang="zh-CN" sz="2000" dirty="0" smtClean="0">
              <a:latin typeface="微软雅黑" panose="020B0503020204020204" pitchFamily="34" charset="-122"/>
              <a:ea typeface="微软雅黑" panose="020B0503020204020204" pitchFamily="34" charset="-122"/>
            </a:endParaRPr>
          </a:p>
          <a:p>
            <a:pPr marL="609600" indent="-609600">
              <a:lnSpc>
                <a:spcPct val="150000"/>
              </a:lnSpc>
              <a:spcBef>
                <a:spcPct val="30000"/>
              </a:spcBef>
              <a:buFont typeface="Arial" pitchFamily="34" charset="0"/>
              <a:buChar char="•"/>
            </a:pPr>
            <a:r>
              <a:rPr lang="zh-CN" altLang="en-US" sz="2000" b="1" dirty="0">
                <a:latin typeface="微软雅黑" panose="020B0503020204020204" pitchFamily="34" charset="-122"/>
                <a:ea typeface="微软雅黑" panose="020B0503020204020204" pitchFamily="34" charset="-122"/>
              </a:rPr>
              <a:t>工具与</a:t>
            </a:r>
            <a:r>
              <a:rPr lang="zh-CN" altLang="en-US" sz="2000" b="1" dirty="0" smtClean="0">
                <a:latin typeface="微软雅黑" panose="020B0503020204020204" pitchFamily="34" charset="-122"/>
                <a:ea typeface="微软雅黑" panose="020B0503020204020204" pitchFamily="34" charset="-122"/>
              </a:rPr>
              <a:t>环境</a:t>
            </a:r>
            <a:r>
              <a:rPr lang="zh-CN" altLang="en-US" sz="2000" dirty="0" smtClean="0">
                <a:latin typeface="微软雅黑" panose="020B0503020204020204" pitchFamily="34" charset="-122"/>
                <a:ea typeface="微软雅黑" panose="020B0503020204020204" pitchFamily="34" charset="-122"/>
              </a:rPr>
              <a:t>：开发</a:t>
            </a:r>
            <a:r>
              <a:rPr lang="zh-CN" altLang="en-US" sz="2000" dirty="0">
                <a:latin typeface="微软雅黑" panose="020B0503020204020204" pitchFamily="34" charset="-122"/>
                <a:ea typeface="微软雅黑" panose="020B0503020204020204" pitchFamily="34" charset="-122"/>
              </a:rPr>
              <a:t>软件的效率非常</a:t>
            </a:r>
            <a:r>
              <a:rPr lang="zh-CN" altLang="en-US" sz="2000" dirty="0" smtClean="0">
                <a:latin typeface="微软雅黑" panose="020B0503020204020204" pitchFamily="34" charset="-122"/>
                <a:ea typeface="微软雅黑" panose="020B0503020204020204" pitchFamily="34" charset="-122"/>
              </a:rPr>
              <a:t>重要</a:t>
            </a:r>
            <a:endParaRPr lang="en-US" altLang="zh-CN" sz="2000" dirty="0" smtClean="0">
              <a:latin typeface="微软雅黑" panose="020B0503020204020204" pitchFamily="34" charset="-122"/>
              <a:ea typeface="微软雅黑" panose="020B0503020204020204" pitchFamily="34" charset="-122"/>
            </a:endParaRPr>
          </a:p>
          <a:p>
            <a:pPr marL="609600" indent="-609600">
              <a:lnSpc>
                <a:spcPct val="150000"/>
              </a:lnSpc>
              <a:spcBef>
                <a:spcPct val="30000"/>
              </a:spcBef>
              <a:buFont typeface="Arial" pitchFamily="34" charset="0"/>
              <a:buChar char="•"/>
            </a:pPr>
            <a:r>
              <a:rPr lang="zh-CN" altLang="en-US" sz="2000" b="1" dirty="0">
                <a:latin typeface="微软雅黑" panose="020B0503020204020204" pitchFamily="34" charset="-122"/>
                <a:ea typeface="微软雅黑" panose="020B0503020204020204" pitchFamily="34" charset="-122"/>
              </a:rPr>
              <a:t>团队</a:t>
            </a:r>
            <a:r>
              <a:rPr lang="zh-CN" altLang="en-US" sz="2000" b="1" dirty="0" smtClean="0">
                <a:latin typeface="微软雅黑" panose="020B0503020204020204" pitchFamily="34" charset="-122"/>
                <a:ea typeface="微软雅黑" panose="020B0503020204020204" pitchFamily="34" charset="-122"/>
              </a:rPr>
              <a:t>精神</a:t>
            </a:r>
            <a:r>
              <a:rPr lang="zh-CN" altLang="en-US" sz="2000" dirty="0" smtClean="0">
                <a:latin typeface="微软雅黑" panose="020B0503020204020204" pitchFamily="34" charset="-122"/>
                <a:ea typeface="微软雅黑" panose="020B0503020204020204" pitchFamily="34" charset="-122"/>
              </a:rPr>
              <a:t>：和谐</a:t>
            </a:r>
            <a:r>
              <a:rPr lang="zh-CN" altLang="en-US" sz="2000" dirty="0">
                <a:latin typeface="微软雅黑" panose="020B0503020204020204" pitchFamily="34" charset="-122"/>
                <a:ea typeface="微软雅黑" panose="020B0503020204020204" pitchFamily="34" charset="-122"/>
              </a:rPr>
              <a:t>地</a:t>
            </a:r>
            <a:r>
              <a:rPr lang="zh-CN" altLang="en-US" sz="2000" b="1" dirty="0">
                <a:solidFill>
                  <a:srgbClr val="0096D6"/>
                </a:solidFill>
                <a:latin typeface="微软雅黑" panose="020B0503020204020204" pitchFamily="34" charset="-122"/>
                <a:ea typeface="微软雅黑" panose="020B0503020204020204" pitchFamily="34" charset="-122"/>
              </a:rPr>
              <a:t>合作</a:t>
            </a:r>
            <a:r>
              <a:rPr lang="zh-CN" altLang="en-US" sz="2000" dirty="0">
                <a:latin typeface="微软雅黑" panose="020B0503020204020204" pitchFamily="34" charset="-122"/>
                <a:ea typeface="微软雅黑" panose="020B0503020204020204" pitchFamily="34" charset="-122"/>
              </a:rPr>
              <a:t>是开发软件的</a:t>
            </a:r>
            <a:r>
              <a:rPr lang="zh-CN" altLang="en-US" sz="2000" dirty="0" smtClean="0">
                <a:latin typeface="微软雅黑" panose="020B0503020204020204" pitchFamily="34" charset="-122"/>
                <a:ea typeface="微软雅黑" panose="020B0503020204020204" pitchFamily="34" charset="-122"/>
              </a:rPr>
              <a:t>关键</a:t>
            </a:r>
            <a:endParaRPr lang="en-US" altLang="zh-CN" sz="2000" dirty="0" smtClean="0">
              <a:latin typeface="微软雅黑" panose="020B0503020204020204" pitchFamily="34" charset="-122"/>
              <a:ea typeface="微软雅黑" panose="020B0503020204020204" pitchFamily="34" charset="-122"/>
            </a:endParaRPr>
          </a:p>
          <a:p>
            <a:pPr marL="609600" indent="-609600">
              <a:lnSpc>
                <a:spcPct val="150000"/>
              </a:lnSpc>
              <a:spcBef>
                <a:spcPct val="30000"/>
              </a:spcBef>
              <a:buFont typeface="Arial" pitchFamily="34" charset="0"/>
              <a:buChar char="•"/>
            </a:pPr>
            <a:r>
              <a:rPr lang="zh-CN" altLang="en-US" sz="2000" b="1" dirty="0" smtClean="0">
                <a:latin typeface="微软雅黑" panose="020B0503020204020204" pitchFamily="34" charset="-122"/>
                <a:ea typeface="微软雅黑" panose="020B0503020204020204" pitchFamily="34" charset="-122"/>
              </a:rPr>
              <a:t>有效支持</a:t>
            </a:r>
            <a:r>
              <a:rPr lang="zh-CN" altLang="en-US" sz="2000" dirty="0" smtClean="0">
                <a:latin typeface="微软雅黑" panose="020B0503020204020204" pitchFamily="34" charset="-122"/>
                <a:ea typeface="微软雅黑" panose="020B0503020204020204" pitchFamily="34" charset="-122"/>
              </a:rPr>
              <a:t>：软件</a:t>
            </a:r>
            <a:r>
              <a:rPr lang="zh-CN" altLang="en-US" sz="2000" dirty="0">
                <a:latin typeface="微软雅黑" panose="020B0503020204020204" pitchFamily="34" charset="-122"/>
                <a:ea typeface="微软雅黑" panose="020B0503020204020204" pitchFamily="34" charset="-122"/>
              </a:rPr>
              <a:t>必须有效地支持它的</a:t>
            </a:r>
            <a:r>
              <a:rPr lang="zh-CN" altLang="en-US" sz="2000" b="1" dirty="0">
                <a:solidFill>
                  <a:srgbClr val="0096D6"/>
                </a:solidFill>
                <a:latin typeface="微软雅黑" panose="020B0503020204020204" pitchFamily="34" charset="-122"/>
                <a:ea typeface="微软雅黑" panose="020B0503020204020204" pitchFamily="34" charset="-122"/>
              </a:rPr>
              <a:t>用户</a:t>
            </a:r>
          </a:p>
          <a:p>
            <a:pPr marL="609600" indent="-609600">
              <a:lnSpc>
                <a:spcPct val="150000"/>
              </a:lnSpc>
              <a:spcBef>
                <a:spcPct val="30000"/>
              </a:spcBef>
              <a:buFont typeface="Arial" pitchFamily="34" charset="0"/>
              <a:buChar char="•"/>
            </a:pPr>
            <a:r>
              <a:rPr lang="zh-CN" altLang="en-US" sz="2000" b="1" dirty="0" smtClean="0">
                <a:latin typeface="微软雅黑" panose="020B0503020204020204" pitchFamily="34" charset="-122"/>
                <a:ea typeface="微软雅黑" panose="020B0503020204020204" pitchFamily="34" charset="-122"/>
              </a:rPr>
              <a:t>创造产品</a:t>
            </a:r>
            <a:r>
              <a:rPr lang="zh-CN" altLang="en-US" sz="2000" dirty="0" smtClean="0">
                <a:latin typeface="微软雅黑" panose="020B0503020204020204" pitchFamily="34" charset="-122"/>
                <a:ea typeface="微软雅黑" panose="020B0503020204020204" pitchFamily="34" charset="-122"/>
              </a:rPr>
              <a:t>：在</a:t>
            </a:r>
            <a:r>
              <a:rPr lang="zh-CN" altLang="en-US" sz="2000" dirty="0">
                <a:latin typeface="微软雅黑" panose="020B0503020204020204" pitchFamily="34" charset="-122"/>
                <a:ea typeface="微软雅黑" panose="020B0503020204020204" pitchFamily="34" charset="-122"/>
              </a:rPr>
              <a:t>软件工程领域中是由具有一种文化背景的人替具有另一种文化背景的人创造产品</a:t>
            </a:r>
          </a:p>
        </p:txBody>
      </p:sp>
    </p:spTree>
    <p:extLst>
      <p:ext uri="{BB962C8B-B14F-4D97-AF65-F5344CB8AC3E}">
        <p14:creationId xmlns:p14="http://schemas.microsoft.com/office/powerpoint/2010/main" val="3225533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201279"/>
            <a:ext cx="8116888" cy="368300"/>
          </a:xfrm>
        </p:spPr>
        <p:txBody>
          <a:bodyPr vert="horz" wrap="square" lIns="0" tIns="0" rIns="0" bIns="0" rtlCol="0" anchor="t">
            <a:noAutofit/>
          </a:bodyPr>
          <a:lstStyle/>
          <a:p>
            <a:pPr marL="0" indent="0">
              <a:buNone/>
            </a:pPr>
            <a:r>
              <a:rPr lang="en-US" altLang="zh-CN" sz="2800" b="1" dirty="0">
                <a:solidFill>
                  <a:schemeClr val="tx1"/>
                </a:solidFill>
              </a:rPr>
              <a:t>1.3.1 </a:t>
            </a:r>
            <a:r>
              <a:rPr lang="zh-CN" altLang="en-US" sz="2800" b="1" dirty="0">
                <a:solidFill>
                  <a:schemeClr val="tx1"/>
                </a:solidFill>
              </a:rPr>
              <a:t>常用的软件开发方法</a:t>
            </a:r>
            <a:endParaRPr lang="en-US" sz="2800" b="1" dirty="0">
              <a:solidFill>
                <a:schemeClr val="tx1"/>
              </a:solidFill>
            </a:endParaRPr>
          </a:p>
        </p:txBody>
      </p:sp>
      <p:graphicFrame>
        <p:nvGraphicFramePr>
          <p:cNvPr id="5" name="Diagram 4"/>
          <p:cNvGraphicFramePr/>
          <p:nvPr>
            <p:extLst>
              <p:ext uri="{D42A27DB-BD31-4B8C-83A1-F6EECF244321}">
                <p14:modId xmlns:p14="http://schemas.microsoft.com/office/powerpoint/2010/main" val="3599985631"/>
              </p:ext>
            </p:extLst>
          </p:nvPr>
        </p:nvGraphicFramePr>
        <p:xfrm>
          <a:off x="431113" y="1234827"/>
          <a:ext cx="8556125" cy="4453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456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162800" cy="762000"/>
          </a:xfrm>
        </p:spPr>
        <p:txBody>
          <a:bodyPr/>
          <a:lstStyle/>
          <a:p>
            <a:r>
              <a:rPr lang="zh-CN" altLang="en-US" sz="2800" dirty="0">
                <a:solidFill>
                  <a:schemeClr val="tx1"/>
                </a:solidFill>
                <a:latin typeface="微软雅黑" panose="020B0503020204020204" pitchFamily="34" charset="-122"/>
                <a:ea typeface="微软雅黑" panose="020B0503020204020204" pitchFamily="34" charset="-122"/>
              </a:rPr>
              <a:t>本</a:t>
            </a:r>
            <a:r>
              <a:rPr lang="zh-CN" altLang="en-US" sz="2800" dirty="0" smtClean="0">
                <a:solidFill>
                  <a:schemeClr val="tx1"/>
                </a:solidFill>
                <a:latin typeface="微软雅黑" panose="020B0503020204020204" pitchFamily="34" charset="-122"/>
                <a:ea typeface="微软雅黑" panose="020B0503020204020204" pitchFamily="34" charset="-122"/>
              </a:rPr>
              <a:t>章教学目标及重点</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5" name="内容占位符 2"/>
          <p:cNvSpPr>
            <a:spLocks noGrp="1"/>
          </p:cNvSpPr>
          <p:nvPr>
            <p:ph idx="4294967295"/>
          </p:nvPr>
        </p:nvSpPr>
        <p:spPr>
          <a:xfrm>
            <a:off x="0" y="1025525"/>
            <a:ext cx="7013575" cy="5116513"/>
          </a:xfrm>
        </p:spPr>
        <p:txBody>
          <a:bodyPr>
            <a:normAutofit/>
          </a:bodyPr>
          <a:lstStyle/>
          <a:p>
            <a:pPr>
              <a:lnSpc>
                <a:spcPct val="150000"/>
              </a:lnSpc>
            </a:pPr>
            <a:r>
              <a:rPr lang="zh-CN" altLang="en-US" sz="2400" dirty="0" smtClean="0">
                <a:solidFill>
                  <a:srgbClr val="0096D6"/>
                </a:solidFill>
                <a:latin typeface="微软雅黑" panose="020B0503020204020204" pitchFamily="34" charset="-122"/>
                <a:ea typeface="微软雅黑" panose="020B0503020204020204" pitchFamily="34" charset="-122"/>
              </a:rPr>
              <a:t>教学目标</a:t>
            </a:r>
            <a:endParaRPr lang="en-US" altLang="zh-CN" sz="2400" dirty="0" smtClean="0">
              <a:solidFill>
                <a:srgbClr val="0096D6"/>
              </a:solidFill>
              <a:latin typeface="微软雅黑" panose="020B0503020204020204" pitchFamily="34" charset="-122"/>
              <a:ea typeface="微软雅黑" panose="020B0503020204020204" pitchFamily="34" charset="-122"/>
            </a:endParaRPr>
          </a:p>
          <a:p>
            <a:pPr lvl="1">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掌握</a:t>
            </a:r>
            <a:r>
              <a:rPr lang="zh-CN" altLang="zh-CN" sz="2000" dirty="0" smtClean="0">
                <a:solidFill>
                  <a:schemeClr val="tx1"/>
                </a:solidFill>
                <a:latin typeface="微软雅黑" panose="020B0503020204020204" pitchFamily="34" charset="-122"/>
                <a:ea typeface="微软雅黑" panose="020B0503020204020204" pitchFamily="34" charset="-122"/>
              </a:rPr>
              <a:t>软件</a:t>
            </a:r>
            <a:r>
              <a:rPr lang="zh-CN" altLang="en-US" sz="2000" dirty="0" smtClean="0">
                <a:solidFill>
                  <a:schemeClr val="tx1"/>
                </a:solidFill>
                <a:latin typeface="微软雅黑" panose="020B0503020204020204" pitchFamily="34" charset="-122"/>
                <a:ea typeface="微软雅黑" panose="020B0503020204020204" pitchFamily="34" charset="-122"/>
              </a:rPr>
              <a:t>、软件危机、软件工程</a:t>
            </a:r>
            <a:r>
              <a:rPr lang="zh-CN" altLang="zh-CN" sz="2000" dirty="0" smtClean="0">
                <a:solidFill>
                  <a:schemeClr val="tx1"/>
                </a:solidFill>
                <a:latin typeface="微软雅黑" panose="020B0503020204020204" pitchFamily="34" charset="-122"/>
                <a:ea typeface="微软雅黑" panose="020B0503020204020204" pitchFamily="34" charset="-122"/>
              </a:rPr>
              <a:t>概念</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lvl="1">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了解软件开发技术</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lvl="1">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了解项目管理、配置管理相关知识</a:t>
            </a:r>
            <a:endParaRPr lang="zh-CN" altLang="zh-CN" sz="2000" dirty="0" smtClean="0">
              <a:solidFill>
                <a:schemeClr val="tx1"/>
              </a:solidFill>
              <a:latin typeface="微软雅黑" panose="020B0503020204020204" pitchFamily="34" charset="-122"/>
              <a:ea typeface="微软雅黑" panose="020B0503020204020204" pitchFamily="34" charset="-122"/>
            </a:endParaRPr>
          </a:p>
          <a:p>
            <a:pPr lvl="1">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了解</a:t>
            </a:r>
            <a:r>
              <a:rPr lang="zh-CN" altLang="zh-CN" sz="2000" dirty="0" smtClean="0">
                <a:solidFill>
                  <a:schemeClr val="tx1"/>
                </a:solidFill>
                <a:latin typeface="微软雅黑" panose="020B0503020204020204" pitchFamily="34" charset="-122"/>
                <a:ea typeface="微软雅黑" panose="020B0503020204020204" pitchFamily="34" charset="-122"/>
              </a:rPr>
              <a:t>应用生命周期概念</a:t>
            </a:r>
            <a:r>
              <a:rPr lang="zh-CN" altLang="en-US" sz="2000" dirty="0" smtClean="0">
                <a:solidFill>
                  <a:schemeClr val="tx1"/>
                </a:solidFill>
                <a:latin typeface="微软雅黑" panose="020B0503020204020204" pitchFamily="34" charset="-122"/>
                <a:ea typeface="微软雅黑" panose="020B0503020204020204" pitchFamily="34" charset="-122"/>
              </a:rPr>
              <a:t>和</a:t>
            </a:r>
            <a:r>
              <a:rPr lang="zh-CN" altLang="zh-CN" sz="2000" dirty="0" smtClean="0">
                <a:solidFill>
                  <a:schemeClr val="tx1"/>
                </a:solidFill>
                <a:latin typeface="微软雅黑" panose="020B0503020204020204" pitchFamily="34" charset="-122"/>
                <a:ea typeface="微软雅黑" panose="020B0503020204020204" pitchFamily="34" charset="-122"/>
              </a:rPr>
              <a:t>应用生命周期管理</a:t>
            </a:r>
            <a:r>
              <a:rPr lang="zh-CN" altLang="en-US" sz="2000" dirty="0" smtClean="0">
                <a:solidFill>
                  <a:schemeClr val="tx1"/>
                </a:solidFill>
                <a:latin typeface="微软雅黑" panose="020B0503020204020204" pitchFamily="34" charset="-122"/>
                <a:ea typeface="微软雅黑" panose="020B0503020204020204" pitchFamily="34" charset="-122"/>
              </a:rPr>
              <a:t>方法</a:t>
            </a:r>
            <a:endParaRPr lang="zh-CN" altLang="zh-CN" sz="2000" dirty="0" smtClean="0">
              <a:solidFill>
                <a:schemeClr val="tx1"/>
              </a:solidFill>
              <a:latin typeface="微软雅黑" panose="020B0503020204020204" pitchFamily="34" charset="-122"/>
              <a:ea typeface="微软雅黑" panose="020B0503020204020204" pitchFamily="34" charset="-122"/>
            </a:endParaRPr>
          </a:p>
          <a:p>
            <a:pPr lvl="1">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了解</a:t>
            </a:r>
            <a:r>
              <a:rPr lang="zh-CN" altLang="zh-CN" sz="2000" dirty="0" smtClean="0">
                <a:solidFill>
                  <a:schemeClr val="tx1"/>
                </a:solidFill>
                <a:latin typeface="微软雅黑" panose="020B0503020204020204" pitchFamily="34" charset="-122"/>
                <a:ea typeface="微软雅黑" panose="020B0503020204020204" pitchFamily="34" charset="-122"/>
              </a:rPr>
              <a:t>惠普应用生命周期管理</a:t>
            </a:r>
            <a:r>
              <a:rPr lang="zh-CN" altLang="en-US" sz="2000" dirty="0" smtClean="0">
                <a:solidFill>
                  <a:schemeClr val="tx1"/>
                </a:solidFill>
                <a:latin typeface="微软雅黑" panose="020B0503020204020204" pitchFamily="34" charset="-122"/>
                <a:ea typeface="微软雅黑" panose="020B0503020204020204" pitchFamily="34" charset="-122"/>
              </a:rPr>
              <a:t>方案</a:t>
            </a:r>
            <a:endParaRPr lang="zh-CN" altLang="zh-CN" sz="2000" dirty="0" smtClean="0">
              <a:solidFill>
                <a:schemeClr val="tx1"/>
              </a:solidFill>
              <a:latin typeface="微软雅黑" panose="020B0503020204020204" pitchFamily="34" charset="-122"/>
              <a:ea typeface="微软雅黑" panose="020B0503020204020204" pitchFamily="34" charset="-122"/>
            </a:endParaRPr>
          </a:p>
          <a:p>
            <a:pPr>
              <a:lnSpc>
                <a:spcPct val="150000"/>
              </a:lnSpc>
              <a:buNone/>
            </a:pPr>
            <a:endParaRPr lang="en-US" altLang="zh-CN" sz="2400" dirty="0" smtClean="0">
              <a:solidFill>
                <a:srgbClr val="0096D6"/>
              </a:solidFill>
              <a:latin typeface="微软雅黑" panose="020B0503020204020204" pitchFamily="34" charset="-122"/>
              <a:ea typeface="微软雅黑" panose="020B0503020204020204" pitchFamily="34" charset="-122"/>
            </a:endParaRPr>
          </a:p>
          <a:p>
            <a:pPr>
              <a:lnSpc>
                <a:spcPct val="150000"/>
              </a:lnSpc>
            </a:pPr>
            <a:r>
              <a:rPr lang="zh-CN" altLang="en-US" sz="2400" dirty="0" smtClean="0">
                <a:solidFill>
                  <a:srgbClr val="0096D6"/>
                </a:solidFill>
                <a:latin typeface="微软雅黑" panose="020B0503020204020204" pitchFamily="34" charset="-122"/>
                <a:ea typeface="微软雅黑" panose="020B0503020204020204" pitchFamily="34" charset="-122"/>
              </a:rPr>
              <a:t>重点</a:t>
            </a:r>
            <a:endParaRPr lang="en-US" altLang="zh-CN" sz="2400" dirty="0" smtClean="0">
              <a:solidFill>
                <a:srgbClr val="0096D6"/>
              </a:solidFill>
              <a:latin typeface="微软雅黑" panose="020B0503020204020204" pitchFamily="34" charset="-122"/>
              <a:ea typeface="微软雅黑" panose="020B0503020204020204" pitchFamily="34" charset="-122"/>
            </a:endParaRPr>
          </a:p>
          <a:p>
            <a:pPr lvl="1">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软件工程技术</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2198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45447" y="190767"/>
            <a:ext cx="8116888" cy="369888"/>
          </a:xfrm>
        </p:spPr>
        <p:txBody>
          <a:bodyPr vert="horz" wrap="square" lIns="0" tIns="0" rIns="0" bIns="0" rtlCol="0" anchor="t">
            <a:noAutofit/>
          </a:bodyPr>
          <a:lstStyle/>
          <a:p>
            <a:pPr marL="0" indent="0">
              <a:buNone/>
            </a:pPr>
            <a:r>
              <a:rPr lang="en-US" altLang="zh-CN" sz="2800" b="1" dirty="0">
                <a:solidFill>
                  <a:schemeClr val="tx1"/>
                </a:solidFill>
              </a:rPr>
              <a:t>1.3.2 </a:t>
            </a:r>
            <a:r>
              <a:rPr lang="zh-CN" altLang="en-US" sz="2800" b="1" dirty="0">
                <a:solidFill>
                  <a:schemeClr val="tx1"/>
                </a:solidFill>
              </a:rPr>
              <a:t>软件生命周期</a:t>
            </a:r>
            <a:endParaRPr lang="en-US" sz="2800" b="1" dirty="0">
              <a:solidFill>
                <a:schemeClr val="tx1"/>
              </a:solidFill>
            </a:endParaRPr>
          </a:p>
        </p:txBody>
      </p:sp>
      <p:pic>
        <p:nvPicPr>
          <p:cNvPr id="6" name="Picture 5"/>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45498" y="4730506"/>
            <a:ext cx="3669197" cy="1912764"/>
          </a:xfrm>
          <a:prstGeom prst="rect">
            <a:avLst/>
          </a:prstGeom>
        </p:spPr>
      </p:pic>
      <p:grpSp>
        <p:nvGrpSpPr>
          <p:cNvPr id="9" name="组合 1"/>
          <p:cNvGrpSpPr/>
          <p:nvPr/>
        </p:nvGrpSpPr>
        <p:grpSpPr>
          <a:xfrm>
            <a:off x="908734" y="1986787"/>
            <a:ext cx="7312767" cy="3700101"/>
            <a:chOff x="787625" y="2798167"/>
            <a:chExt cx="7312767" cy="3700101"/>
          </a:xfrm>
          <a:solidFill>
            <a:schemeClr val="accent1"/>
          </a:solidFill>
        </p:grpSpPr>
        <p:sp>
          <p:nvSpPr>
            <p:cNvPr id="10" name="Bent-Up Arrow 9"/>
            <p:cNvSpPr/>
            <p:nvPr/>
          </p:nvSpPr>
          <p:spPr>
            <a:xfrm rot="5400000">
              <a:off x="1348853" y="3302197"/>
              <a:ext cx="449650" cy="524036"/>
            </a:xfrm>
            <a:prstGeom prst="bentUpArrow">
              <a:avLst>
                <a:gd name="adj1" fmla="val 32840"/>
                <a:gd name="adj2" fmla="val 25000"/>
                <a:gd name="adj3" fmla="val 35780"/>
              </a:avLst>
            </a:prstGeom>
            <a:grpFill/>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11" name="Freeform 10"/>
            <p:cNvSpPr/>
            <p:nvPr/>
          </p:nvSpPr>
          <p:spPr>
            <a:xfrm>
              <a:off x="787625" y="2798167"/>
              <a:ext cx="1048071" cy="558825"/>
            </a:xfrm>
            <a:custGeom>
              <a:avLst/>
              <a:gdLst>
                <a:gd name="connsiteX0" fmla="*/ 0 w 1048071"/>
                <a:gd name="connsiteY0" fmla="*/ 122294 h 733616"/>
                <a:gd name="connsiteX1" fmla="*/ 122294 w 1048071"/>
                <a:gd name="connsiteY1" fmla="*/ 0 h 733616"/>
                <a:gd name="connsiteX2" fmla="*/ 925777 w 1048071"/>
                <a:gd name="connsiteY2" fmla="*/ 0 h 733616"/>
                <a:gd name="connsiteX3" fmla="*/ 1048071 w 1048071"/>
                <a:gd name="connsiteY3" fmla="*/ 122294 h 733616"/>
                <a:gd name="connsiteX4" fmla="*/ 1048071 w 1048071"/>
                <a:gd name="connsiteY4" fmla="*/ 611322 h 733616"/>
                <a:gd name="connsiteX5" fmla="*/ 925777 w 1048071"/>
                <a:gd name="connsiteY5" fmla="*/ 733616 h 733616"/>
                <a:gd name="connsiteX6" fmla="*/ 122294 w 1048071"/>
                <a:gd name="connsiteY6" fmla="*/ 733616 h 733616"/>
                <a:gd name="connsiteX7" fmla="*/ 0 w 1048071"/>
                <a:gd name="connsiteY7" fmla="*/ 611322 h 733616"/>
                <a:gd name="connsiteX8" fmla="*/ 0 w 1048071"/>
                <a:gd name="connsiteY8" fmla="*/ 122294 h 73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071" h="733616">
                  <a:moveTo>
                    <a:pt x="0" y="122294"/>
                  </a:moveTo>
                  <a:cubicBezTo>
                    <a:pt x="0" y="54753"/>
                    <a:pt x="54753" y="0"/>
                    <a:pt x="122294" y="0"/>
                  </a:cubicBezTo>
                  <a:lnTo>
                    <a:pt x="925777" y="0"/>
                  </a:lnTo>
                  <a:cubicBezTo>
                    <a:pt x="993318" y="0"/>
                    <a:pt x="1048071" y="54753"/>
                    <a:pt x="1048071" y="122294"/>
                  </a:cubicBezTo>
                  <a:lnTo>
                    <a:pt x="1048071" y="611322"/>
                  </a:lnTo>
                  <a:cubicBezTo>
                    <a:pt x="1048071" y="678863"/>
                    <a:pt x="993318" y="733616"/>
                    <a:pt x="925777" y="733616"/>
                  </a:cubicBezTo>
                  <a:lnTo>
                    <a:pt x="122294" y="733616"/>
                  </a:lnTo>
                  <a:cubicBezTo>
                    <a:pt x="54753" y="733616"/>
                    <a:pt x="0" y="678863"/>
                    <a:pt x="0" y="611322"/>
                  </a:cubicBezTo>
                  <a:lnTo>
                    <a:pt x="0" y="122294"/>
                  </a:lnTo>
                  <a:close/>
                </a:path>
              </a:pathLst>
            </a:custGeom>
            <a:grpFill/>
          </p:spPr>
          <p:style>
            <a:lnRef idx="2">
              <a:schemeClr val="lt1">
                <a:hueOff val="0"/>
                <a:satOff val="0"/>
                <a:lumOff val="0"/>
                <a:alphaOff val="0"/>
              </a:schemeClr>
            </a:lnRef>
            <a:fillRef idx="1">
              <a:schemeClr val="accent5">
                <a:alpha val="90000"/>
                <a:hueOff val="0"/>
                <a:satOff val="0"/>
                <a:lumOff val="0"/>
                <a:alphaOff val="0"/>
              </a:schemeClr>
            </a:fillRef>
            <a:effectRef idx="0">
              <a:schemeClr val="accent5">
                <a:alpha val="90000"/>
                <a:hueOff val="0"/>
                <a:satOff val="0"/>
                <a:lumOff val="0"/>
                <a:alphaOff val="0"/>
              </a:schemeClr>
            </a:effectRef>
            <a:fontRef idx="minor">
              <a:schemeClr val="lt1"/>
            </a:fontRef>
          </p:style>
          <p:txBody>
            <a:bodyPr spcFirstLastPara="0" vert="horz" wrap="square" lIns="115829" tIns="115829" rIns="115829" bIns="115829" numCol="1" spcCol="1270" anchor="ctr" anchorCtr="0">
              <a:noAutofit/>
            </a:bodyPr>
            <a:lstStyle/>
            <a:p>
              <a:pPr lvl="0" algn="ctr" defTabSz="933450">
                <a:lnSpc>
                  <a:spcPct val="90000"/>
                </a:lnSpc>
                <a:spcBef>
                  <a:spcPct val="0"/>
                </a:spcBef>
                <a:spcAft>
                  <a:spcPct val="35000"/>
                </a:spcAft>
              </a:pPr>
              <a:r>
                <a:rPr lang="zh-CN" altLang="en-US" sz="2000" kern="1200" dirty="0" smtClean="0">
                  <a:solidFill>
                    <a:schemeClr val="tx1"/>
                  </a:solidFill>
                  <a:latin typeface="微软雅黑" panose="020B0503020204020204" pitchFamily="34" charset="-122"/>
                  <a:ea typeface="微软雅黑" panose="020B0503020204020204" pitchFamily="34" charset="-122"/>
                </a:rPr>
                <a:t>定义</a:t>
              </a:r>
              <a:endParaRPr lang="en-US" sz="2000" u="sng" kern="1200" dirty="0">
                <a:solidFill>
                  <a:schemeClr val="tx1"/>
                </a:solidFill>
                <a:latin typeface="微软雅黑" panose="020B0503020204020204" pitchFamily="34" charset="-122"/>
                <a:ea typeface="微软雅黑" panose="020B0503020204020204" pitchFamily="34" charset="-122"/>
              </a:endParaRPr>
            </a:p>
          </p:txBody>
        </p:sp>
        <p:sp>
          <p:nvSpPr>
            <p:cNvPr id="12" name="Bent-Up Arrow 11"/>
            <p:cNvSpPr/>
            <p:nvPr/>
          </p:nvSpPr>
          <p:spPr>
            <a:xfrm rot="5400000">
              <a:off x="2346954" y="3868250"/>
              <a:ext cx="417645" cy="576063"/>
            </a:xfrm>
            <a:prstGeom prst="bentUpArrow">
              <a:avLst>
                <a:gd name="adj1" fmla="val 32840"/>
                <a:gd name="adj2" fmla="val 25000"/>
                <a:gd name="adj3" fmla="val 35780"/>
              </a:avLst>
            </a:prstGeom>
            <a:grpFill/>
          </p:spPr>
          <p:style>
            <a:lnRef idx="2">
              <a:schemeClr val="lt1">
                <a:hueOff val="0"/>
                <a:satOff val="0"/>
                <a:lumOff val="0"/>
                <a:alphaOff val="0"/>
              </a:schemeClr>
            </a:lnRef>
            <a:fillRef idx="1">
              <a:schemeClr val="accent5">
                <a:tint val="50000"/>
                <a:hueOff val="11177"/>
                <a:satOff val="-569"/>
                <a:lumOff val="2185"/>
                <a:alphaOff val="0"/>
              </a:schemeClr>
            </a:fillRef>
            <a:effectRef idx="0">
              <a:schemeClr val="accent5">
                <a:tint val="50000"/>
                <a:hueOff val="11177"/>
                <a:satOff val="-569"/>
                <a:lumOff val="2185"/>
                <a:alphaOff val="0"/>
              </a:schemeClr>
            </a:effectRef>
            <a:fontRef idx="minor">
              <a:schemeClr val="lt1">
                <a:hueOff val="0"/>
                <a:satOff val="0"/>
                <a:lumOff val="0"/>
                <a:alphaOff val="0"/>
              </a:schemeClr>
            </a:fontRef>
          </p:style>
        </p:sp>
        <p:sp>
          <p:nvSpPr>
            <p:cNvPr id="13" name="Freeform 12"/>
            <p:cNvSpPr/>
            <p:nvPr/>
          </p:nvSpPr>
          <p:spPr>
            <a:xfrm>
              <a:off x="1835696" y="3419895"/>
              <a:ext cx="1048071" cy="513161"/>
            </a:xfrm>
            <a:custGeom>
              <a:avLst/>
              <a:gdLst>
                <a:gd name="connsiteX0" fmla="*/ 0 w 1048071"/>
                <a:gd name="connsiteY0" fmla="*/ 122294 h 733616"/>
                <a:gd name="connsiteX1" fmla="*/ 122294 w 1048071"/>
                <a:gd name="connsiteY1" fmla="*/ 0 h 733616"/>
                <a:gd name="connsiteX2" fmla="*/ 925777 w 1048071"/>
                <a:gd name="connsiteY2" fmla="*/ 0 h 733616"/>
                <a:gd name="connsiteX3" fmla="*/ 1048071 w 1048071"/>
                <a:gd name="connsiteY3" fmla="*/ 122294 h 733616"/>
                <a:gd name="connsiteX4" fmla="*/ 1048071 w 1048071"/>
                <a:gd name="connsiteY4" fmla="*/ 611322 h 733616"/>
                <a:gd name="connsiteX5" fmla="*/ 925777 w 1048071"/>
                <a:gd name="connsiteY5" fmla="*/ 733616 h 733616"/>
                <a:gd name="connsiteX6" fmla="*/ 122294 w 1048071"/>
                <a:gd name="connsiteY6" fmla="*/ 733616 h 733616"/>
                <a:gd name="connsiteX7" fmla="*/ 0 w 1048071"/>
                <a:gd name="connsiteY7" fmla="*/ 611322 h 733616"/>
                <a:gd name="connsiteX8" fmla="*/ 0 w 1048071"/>
                <a:gd name="connsiteY8" fmla="*/ 122294 h 73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071" h="733616">
                  <a:moveTo>
                    <a:pt x="0" y="122294"/>
                  </a:moveTo>
                  <a:cubicBezTo>
                    <a:pt x="0" y="54753"/>
                    <a:pt x="54753" y="0"/>
                    <a:pt x="122294" y="0"/>
                  </a:cubicBezTo>
                  <a:lnTo>
                    <a:pt x="925777" y="0"/>
                  </a:lnTo>
                  <a:cubicBezTo>
                    <a:pt x="993318" y="0"/>
                    <a:pt x="1048071" y="54753"/>
                    <a:pt x="1048071" y="122294"/>
                  </a:cubicBezTo>
                  <a:lnTo>
                    <a:pt x="1048071" y="611322"/>
                  </a:lnTo>
                  <a:cubicBezTo>
                    <a:pt x="1048071" y="678863"/>
                    <a:pt x="993318" y="733616"/>
                    <a:pt x="925777" y="733616"/>
                  </a:cubicBezTo>
                  <a:lnTo>
                    <a:pt x="122294" y="733616"/>
                  </a:lnTo>
                  <a:cubicBezTo>
                    <a:pt x="54753" y="733616"/>
                    <a:pt x="0" y="678863"/>
                    <a:pt x="0" y="611322"/>
                  </a:cubicBezTo>
                  <a:lnTo>
                    <a:pt x="0" y="122294"/>
                  </a:lnTo>
                  <a:close/>
                </a:path>
              </a:pathLst>
            </a:custGeom>
            <a:grpFill/>
          </p:spPr>
          <p:style>
            <a:lnRef idx="2">
              <a:schemeClr val="lt1">
                <a:hueOff val="0"/>
                <a:satOff val="0"/>
                <a:lumOff val="0"/>
                <a:alphaOff val="0"/>
              </a:schemeClr>
            </a:lnRef>
            <a:fillRef idx="1">
              <a:schemeClr val="accent5">
                <a:alpha val="90000"/>
                <a:hueOff val="0"/>
                <a:satOff val="0"/>
                <a:lumOff val="0"/>
                <a:alphaOff val="-6667"/>
              </a:schemeClr>
            </a:fillRef>
            <a:effectRef idx="0">
              <a:schemeClr val="accent5">
                <a:alpha val="90000"/>
                <a:hueOff val="0"/>
                <a:satOff val="0"/>
                <a:lumOff val="0"/>
                <a:alphaOff val="-6667"/>
              </a:schemeClr>
            </a:effectRef>
            <a:fontRef idx="minor">
              <a:schemeClr val="lt1"/>
            </a:fontRef>
          </p:style>
          <p:txBody>
            <a:bodyPr spcFirstLastPara="0" vert="horz" wrap="square" lIns="115829" tIns="115829" rIns="115829" bIns="115829" numCol="1" spcCol="1270" anchor="ctr" anchorCtr="0">
              <a:noAutofit/>
            </a:bodyPr>
            <a:lstStyle/>
            <a:p>
              <a:pPr lvl="0" algn="ctr" defTabSz="933450">
                <a:lnSpc>
                  <a:spcPct val="90000"/>
                </a:lnSpc>
                <a:spcBef>
                  <a:spcPct val="0"/>
                </a:spcBef>
                <a:spcAft>
                  <a:spcPct val="35000"/>
                </a:spcAft>
              </a:pPr>
              <a:r>
                <a:rPr lang="zh-CN" altLang="en-US" sz="2000" kern="1200" dirty="0" smtClean="0">
                  <a:solidFill>
                    <a:schemeClr val="tx1"/>
                  </a:solidFill>
                  <a:latin typeface="微软雅黑" panose="020B0503020204020204" pitchFamily="34" charset="-122"/>
                  <a:ea typeface="微软雅黑" panose="020B0503020204020204" pitchFamily="34" charset="-122"/>
                </a:rPr>
                <a:t>设计</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4" name="Bent-Up Arrow 13"/>
            <p:cNvSpPr/>
            <p:nvPr/>
          </p:nvSpPr>
          <p:spPr>
            <a:xfrm rot="5400000">
              <a:off x="4364821" y="4950013"/>
              <a:ext cx="425643" cy="564778"/>
            </a:xfrm>
            <a:prstGeom prst="bentUpArrow">
              <a:avLst>
                <a:gd name="adj1" fmla="val 32840"/>
                <a:gd name="adj2" fmla="val 25000"/>
                <a:gd name="adj3" fmla="val 35780"/>
              </a:avLst>
            </a:prstGeom>
            <a:grpFill/>
          </p:spPr>
          <p:style>
            <a:lnRef idx="2">
              <a:schemeClr val="lt1">
                <a:hueOff val="0"/>
                <a:satOff val="0"/>
                <a:lumOff val="0"/>
                <a:alphaOff val="0"/>
              </a:schemeClr>
            </a:lnRef>
            <a:fillRef idx="1">
              <a:schemeClr val="accent5">
                <a:tint val="50000"/>
                <a:hueOff val="33531"/>
                <a:satOff val="-1708"/>
                <a:lumOff val="6556"/>
                <a:alphaOff val="0"/>
              </a:schemeClr>
            </a:fillRef>
            <a:effectRef idx="0">
              <a:schemeClr val="accent5">
                <a:tint val="50000"/>
                <a:hueOff val="33531"/>
                <a:satOff val="-1708"/>
                <a:lumOff val="6556"/>
                <a:alphaOff val="0"/>
              </a:schemeClr>
            </a:effectRef>
            <a:fontRef idx="minor">
              <a:schemeClr val="lt1">
                <a:hueOff val="0"/>
                <a:satOff val="0"/>
                <a:lumOff val="0"/>
                <a:alphaOff val="0"/>
              </a:schemeClr>
            </a:fontRef>
          </p:style>
        </p:sp>
        <p:sp>
          <p:nvSpPr>
            <p:cNvPr id="15" name="Bent-Up Arrow 14"/>
            <p:cNvSpPr/>
            <p:nvPr/>
          </p:nvSpPr>
          <p:spPr>
            <a:xfrm rot="5400000">
              <a:off x="5325099" y="5478244"/>
              <a:ext cx="438017" cy="504055"/>
            </a:xfrm>
            <a:prstGeom prst="bentUpArrow">
              <a:avLst>
                <a:gd name="adj1" fmla="val 32840"/>
                <a:gd name="adj2" fmla="val 25000"/>
                <a:gd name="adj3" fmla="val 35780"/>
              </a:avLst>
            </a:prstGeom>
            <a:grpFill/>
          </p:spPr>
          <p:style>
            <a:lnRef idx="2">
              <a:schemeClr val="lt1">
                <a:hueOff val="0"/>
                <a:satOff val="0"/>
                <a:lumOff val="0"/>
                <a:alphaOff val="0"/>
              </a:schemeClr>
            </a:lnRef>
            <a:fillRef idx="1">
              <a:schemeClr val="accent5">
                <a:tint val="50000"/>
                <a:hueOff val="44708"/>
                <a:satOff val="-2278"/>
                <a:lumOff val="8742"/>
                <a:alphaOff val="0"/>
              </a:schemeClr>
            </a:fillRef>
            <a:effectRef idx="0">
              <a:schemeClr val="accent5">
                <a:tint val="50000"/>
                <a:hueOff val="44708"/>
                <a:satOff val="-2278"/>
                <a:lumOff val="8742"/>
                <a:alphaOff val="0"/>
              </a:schemeClr>
            </a:effectRef>
            <a:fontRef idx="minor">
              <a:schemeClr val="lt1">
                <a:hueOff val="0"/>
                <a:satOff val="0"/>
                <a:lumOff val="0"/>
                <a:alphaOff val="0"/>
              </a:schemeClr>
            </a:fontRef>
          </p:style>
        </p:sp>
        <p:sp>
          <p:nvSpPr>
            <p:cNvPr id="16" name="Freeform 15"/>
            <p:cNvSpPr/>
            <p:nvPr/>
          </p:nvSpPr>
          <p:spPr>
            <a:xfrm>
              <a:off x="4860032" y="5004072"/>
              <a:ext cx="1048071" cy="513160"/>
            </a:xfrm>
            <a:custGeom>
              <a:avLst/>
              <a:gdLst>
                <a:gd name="connsiteX0" fmla="*/ 0 w 1048071"/>
                <a:gd name="connsiteY0" fmla="*/ 122294 h 733616"/>
                <a:gd name="connsiteX1" fmla="*/ 122294 w 1048071"/>
                <a:gd name="connsiteY1" fmla="*/ 0 h 733616"/>
                <a:gd name="connsiteX2" fmla="*/ 925777 w 1048071"/>
                <a:gd name="connsiteY2" fmla="*/ 0 h 733616"/>
                <a:gd name="connsiteX3" fmla="*/ 1048071 w 1048071"/>
                <a:gd name="connsiteY3" fmla="*/ 122294 h 733616"/>
                <a:gd name="connsiteX4" fmla="*/ 1048071 w 1048071"/>
                <a:gd name="connsiteY4" fmla="*/ 611322 h 733616"/>
                <a:gd name="connsiteX5" fmla="*/ 925777 w 1048071"/>
                <a:gd name="connsiteY5" fmla="*/ 733616 h 733616"/>
                <a:gd name="connsiteX6" fmla="*/ 122294 w 1048071"/>
                <a:gd name="connsiteY6" fmla="*/ 733616 h 733616"/>
                <a:gd name="connsiteX7" fmla="*/ 0 w 1048071"/>
                <a:gd name="connsiteY7" fmla="*/ 611322 h 733616"/>
                <a:gd name="connsiteX8" fmla="*/ 0 w 1048071"/>
                <a:gd name="connsiteY8" fmla="*/ 122294 h 73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071" h="733616">
                  <a:moveTo>
                    <a:pt x="0" y="122294"/>
                  </a:moveTo>
                  <a:cubicBezTo>
                    <a:pt x="0" y="54753"/>
                    <a:pt x="54753" y="0"/>
                    <a:pt x="122294" y="0"/>
                  </a:cubicBezTo>
                  <a:lnTo>
                    <a:pt x="925777" y="0"/>
                  </a:lnTo>
                  <a:cubicBezTo>
                    <a:pt x="993318" y="0"/>
                    <a:pt x="1048071" y="54753"/>
                    <a:pt x="1048071" y="122294"/>
                  </a:cubicBezTo>
                  <a:lnTo>
                    <a:pt x="1048071" y="611322"/>
                  </a:lnTo>
                  <a:cubicBezTo>
                    <a:pt x="1048071" y="678863"/>
                    <a:pt x="993318" y="733616"/>
                    <a:pt x="925777" y="733616"/>
                  </a:cubicBezTo>
                  <a:lnTo>
                    <a:pt x="122294" y="733616"/>
                  </a:lnTo>
                  <a:cubicBezTo>
                    <a:pt x="54753" y="733616"/>
                    <a:pt x="0" y="678863"/>
                    <a:pt x="0" y="611322"/>
                  </a:cubicBezTo>
                  <a:lnTo>
                    <a:pt x="0" y="122294"/>
                  </a:lnTo>
                  <a:close/>
                </a:path>
              </a:pathLst>
            </a:custGeom>
            <a:grpFill/>
          </p:spPr>
          <p:style>
            <a:lnRef idx="2">
              <a:schemeClr val="lt1">
                <a:hueOff val="0"/>
                <a:satOff val="0"/>
                <a:lumOff val="0"/>
                <a:alphaOff val="0"/>
              </a:schemeClr>
            </a:lnRef>
            <a:fillRef idx="1">
              <a:schemeClr val="accent5">
                <a:alpha val="90000"/>
                <a:hueOff val="0"/>
                <a:satOff val="0"/>
                <a:lumOff val="0"/>
                <a:alphaOff val="-26667"/>
              </a:schemeClr>
            </a:fillRef>
            <a:effectRef idx="0">
              <a:schemeClr val="accent5">
                <a:alpha val="90000"/>
                <a:hueOff val="0"/>
                <a:satOff val="0"/>
                <a:lumOff val="0"/>
                <a:alphaOff val="-26667"/>
              </a:schemeClr>
            </a:effectRef>
            <a:fontRef idx="minor">
              <a:schemeClr val="lt1"/>
            </a:fontRef>
          </p:style>
          <p:txBody>
            <a:bodyPr spcFirstLastPara="0" vert="horz" wrap="square" lIns="115829" tIns="115829" rIns="115829" bIns="115829" numCol="1" spcCol="1270" anchor="ctr" anchorCtr="0">
              <a:noAutofit/>
            </a:bodyPr>
            <a:lstStyle/>
            <a:p>
              <a:pPr lvl="0" algn="ctr" defTabSz="933450">
                <a:lnSpc>
                  <a:spcPct val="90000"/>
                </a:lnSpc>
                <a:spcBef>
                  <a:spcPct val="0"/>
                </a:spcBef>
                <a:spcAft>
                  <a:spcPct val="35000"/>
                </a:spcAft>
              </a:pPr>
              <a:r>
                <a:rPr lang="zh-CN" altLang="en-US" sz="2000" kern="1200" dirty="0" smtClean="0">
                  <a:solidFill>
                    <a:schemeClr val="tx1"/>
                  </a:solidFill>
                  <a:latin typeface="微软雅黑" panose="020B0503020204020204" pitchFamily="34" charset="-122"/>
                  <a:ea typeface="微软雅黑" panose="020B0503020204020204" pitchFamily="34" charset="-122"/>
                </a:rPr>
                <a:t>部署</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7" name="Bent-Up Arrow 16"/>
            <p:cNvSpPr/>
            <p:nvPr/>
          </p:nvSpPr>
          <p:spPr>
            <a:xfrm rot="5400000">
              <a:off x="6606830" y="5967889"/>
              <a:ext cx="414809" cy="556085"/>
            </a:xfrm>
            <a:prstGeom prst="bentUpArrow">
              <a:avLst>
                <a:gd name="adj1" fmla="val 32840"/>
                <a:gd name="adj2" fmla="val 25000"/>
                <a:gd name="adj3" fmla="val 35780"/>
              </a:avLst>
            </a:prstGeom>
            <a:grpFill/>
          </p:spPr>
          <p:style>
            <a:lnRef idx="2">
              <a:schemeClr val="lt1">
                <a:hueOff val="0"/>
                <a:satOff val="0"/>
                <a:lumOff val="0"/>
                <a:alphaOff val="0"/>
              </a:schemeClr>
            </a:lnRef>
            <a:fillRef idx="1">
              <a:schemeClr val="accent5">
                <a:tint val="50000"/>
                <a:hueOff val="55885"/>
                <a:satOff val="-2847"/>
                <a:lumOff val="10927"/>
                <a:alphaOff val="0"/>
              </a:schemeClr>
            </a:fillRef>
            <a:effectRef idx="0">
              <a:schemeClr val="accent5">
                <a:tint val="50000"/>
                <a:hueOff val="55885"/>
                <a:satOff val="-2847"/>
                <a:lumOff val="10927"/>
                <a:alphaOff val="0"/>
              </a:schemeClr>
            </a:effectRef>
            <a:fontRef idx="minor">
              <a:schemeClr val="lt1">
                <a:hueOff val="0"/>
                <a:satOff val="0"/>
                <a:lumOff val="0"/>
                <a:alphaOff val="0"/>
              </a:schemeClr>
            </a:fontRef>
          </p:style>
        </p:sp>
        <p:sp>
          <p:nvSpPr>
            <p:cNvPr id="18" name="Freeform 17"/>
            <p:cNvSpPr/>
            <p:nvPr/>
          </p:nvSpPr>
          <p:spPr>
            <a:xfrm>
              <a:off x="5940152" y="5508128"/>
              <a:ext cx="1048071" cy="513160"/>
            </a:xfrm>
            <a:custGeom>
              <a:avLst/>
              <a:gdLst>
                <a:gd name="connsiteX0" fmla="*/ 0 w 1048071"/>
                <a:gd name="connsiteY0" fmla="*/ 122294 h 733616"/>
                <a:gd name="connsiteX1" fmla="*/ 122294 w 1048071"/>
                <a:gd name="connsiteY1" fmla="*/ 0 h 733616"/>
                <a:gd name="connsiteX2" fmla="*/ 925777 w 1048071"/>
                <a:gd name="connsiteY2" fmla="*/ 0 h 733616"/>
                <a:gd name="connsiteX3" fmla="*/ 1048071 w 1048071"/>
                <a:gd name="connsiteY3" fmla="*/ 122294 h 733616"/>
                <a:gd name="connsiteX4" fmla="*/ 1048071 w 1048071"/>
                <a:gd name="connsiteY4" fmla="*/ 611322 h 733616"/>
                <a:gd name="connsiteX5" fmla="*/ 925777 w 1048071"/>
                <a:gd name="connsiteY5" fmla="*/ 733616 h 733616"/>
                <a:gd name="connsiteX6" fmla="*/ 122294 w 1048071"/>
                <a:gd name="connsiteY6" fmla="*/ 733616 h 733616"/>
                <a:gd name="connsiteX7" fmla="*/ 0 w 1048071"/>
                <a:gd name="connsiteY7" fmla="*/ 611322 h 733616"/>
                <a:gd name="connsiteX8" fmla="*/ 0 w 1048071"/>
                <a:gd name="connsiteY8" fmla="*/ 122294 h 73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071" h="733616">
                  <a:moveTo>
                    <a:pt x="0" y="122294"/>
                  </a:moveTo>
                  <a:cubicBezTo>
                    <a:pt x="0" y="54753"/>
                    <a:pt x="54753" y="0"/>
                    <a:pt x="122294" y="0"/>
                  </a:cubicBezTo>
                  <a:lnTo>
                    <a:pt x="925777" y="0"/>
                  </a:lnTo>
                  <a:cubicBezTo>
                    <a:pt x="993318" y="0"/>
                    <a:pt x="1048071" y="54753"/>
                    <a:pt x="1048071" y="122294"/>
                  </a:cubicBezTo>
                  <a:lnTo>
                    <a:pt x="1048071" y="611322"/>
                  </a:lnTo>
                  <a:cubicBezTo>
                    <a:pt x="1048071" y="678863"/>
                    <a:pt x="993318" y="733616"/>
                    <a:pt x="925777" y="733616"/>
                  </a:cubicBezTo>
                  <a:lnTo>
                    <a:pt x="122294" y="733616"/>
                  </a:lnTo>
                  <a:cubicBezTo>
                    <a:pt x="54753" y="733616"/>
                    <a:pt x="0" y="678863"/>
                    <a:pt x="0" y="611322"/>
                  </a:cubicBezTo>
                  <a:lnTo>
                    <a:pt x="0" y="122294"/>
                  </a:lnTo>
                  <a:close/>
                </a:path>
              </a:pathLst>
            </a:custGeom>
            <a:grpFill/>
          </p:spPr>
          <p:style>
            <a:lnRef idx="2">
              <a:schemeClr val="lt1">
                <a:hueOff val="0"/>
                <a:satOff val="0"/>
                <a:lumOff val="0"/>
                <a:alphaOff val="0"/>
              </a:schemeClr>
            </a:lnRef>
            <a:fillRef idx="1">
              <a:schemeClr val="accent5">
                <a:alpha val="90000"/>
                <a:hueOff val="0"/>
                <a:satOff val="0"/>
                <a:lumOff val="0"/>
                <a:alphaOff val="-33333"/>
              </a:schemeClr>
            </a:fillRef>
            <a:effectRef idx="0">
              <a:schemeClr val="accent5">
                <a:alpha val="90000"/>
                <a:hueOff val="0"/>
                <a:satOff val="0"/>
                <a:lumOff val="0"/>
                <a:alphaOff val="-33333"/>
              </a:schemeClr>
            </a:effectRef>
            <a:fontRef idx="minor">
              <a:schemeClr val="lt1"/>
            </a:fontRef>
          </p:style>
          <p:txBody>
            <a:bodyPr spcFirstLastPara="0" vert="horz" wrap="square" lIns="115829" tIns="115829" rIns="115829" bIns="115829" numCol="1" spcCol="1270" anchor="ctr" anchorCtr="0">
              <a:noAutofit/>
            </a:bodyPr>
            <a:lstStyle/>
            <a:p>
              <a:pPr lvl="0" algn="ctr" defTabSz="933450">
                <a:lnSpc>
                  <a:spcPct val="90000"/>
                </a:lnSpc>
                <a:spcBef>
                  <a:spcPct val="0"/>
                </a:spcBef>
                <a:spcAft>
                  <a:spcPct val="35000"/>
                </a:spcAft>
              </a:pPr>
              <a:r>
                <a:rPr lang="zh-CN" altLang="en-US" sz="2000" kern="1200" dirty="0" smtClean="0">
                  <a:solidFill>
                    <a:schemeClr val="tx1"/>
                  </a:solidFill>
                  <a:latin typeface="微软雅黑" panose="020B0503020204020204" pitchFamily="34" charset="-122"/>
                  <a:ea typeface="微软雅黑" panose="020B0503020204020204" pitchFamily="34" charset="-122"/>
                </a:rPr>
                <a:t>运行</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9" name="Freeform 18"/>
            <p:cNvSpPr/>
            <p:nvPr/>
          </p:nvSpPr>
          <p:spPr>
            <a:xfrm>
              <a:off x="7052321" y="5966518"/>
              <a:ext cx="1048071" cy="531750"/>
            </a:xfrm>
            <a:custGeom>
              <a:avLst/>
              <a:gdLst>
                <a:gd name="connsiteX0" fmla="*/ 0 w 1048071"/>
                <a:gd name="connsiteY0" fmla="*/ 122294 h 733616"/>
                <a:gd name="connsiteX1" fmla="*/ 122294 w 1048071"/>
                <a:gd name="connsiteY1" fmla="*/ 0 h 733616"/>
                <a:gd name="connsiteX2" fmla="*/ 925777 w 1048071"/>
                <a:gd name="connsiteY2" fmla="*/ 0 h 733616"/>
                <a:gd name="connsiteX3" fmla="*/ 1048071 w 1048071"/>
                <a:gd name="connsiteY3" fmla="*/ 122294 h 733616"/>
                <a:gd name="connsiteX4" fmla="*/ 1048071 w 1048071"/>
                <a:gd name="connsiteY4" fmla="*/ 611322 h 733616"/>
                <a:gd name="connsiteX5" fmla="*/ 925777 w 1048071"/>
                <a:gd name="connsiteY5" fmla="*/ 733616 h 733616"/>
                <a:gd name="connsiteX6" fmla="*/ 122294 w 1048071"/>
                <a:gd name="connsiteY6" fmla="*/ 733616 h 733616"/>
                <a:gd name="connsiteX7" fmla="*/ 0 w 1048071"/>
                <a:gd name="connsiteY7" fmla="*/ 611322 h 733616"/>
                <a:gd name="connsiteX8" fmla="*/ 0 w 1048071"/>
                <a:gd name="connsiteY8" fmla="*/ 122294 h 73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071" h="733616">
                  <a:moveTo>
                    <a:pt x="0" y="122294"/>
                  </a:moveTo>
                  <a:cubicBezTo>
                    <a:pt x="0" y="54753"/>
                    <a:pt x="54753" y="0"/>
                    <a:pt x="122294" y="0"/>
                  </a:cubicBezTo>
                  <a:lnTo>
                    <a:pt x="925777" y="0"/>
                  </a:lnTo>
                  <a:cubicBezTo>
                    <a:pt x="993318" y="0"/>
                    <a:pt x="1048071" y="54753"/>
                    <a:pt x="1048071" y="122294"/>
                  </a:cubicBezTo>
                  <a:lnTo>
                    <a:pt x="1048071" y="611322"/>
                  </a:lnTo>
                  <a:cubicBezTo>
                    <a:pt x="1048071" y="678863"/>
                    <a:pt x="993318" y="733616"/>
                    <a:pt x="925777" y="733616"/>
                  </a:cubicBezTo>
                  <a:lnTo>
                    <a:pt x="122294" y="733616"/>
                  </a:lnTo>
                  <a:cubicBezTo>
                    <a:pt x="54753" y="733616"/>
                    <a:pt x="0" y="678863"/>
                    <a:pt x="0" y="611322"/>
                  </a:cubicBezTo>
                  <a:lnTo>
                    <a:pt x="0" y="122294"/>
                  </a:lnTo>
                  <a:close/>
                </a:path>
              </a:pathLst>
            </a:custGeom>
            <a:grpFill/>
          </p:spPr>
          <p:style>
            <a:lnRef idx="2">
              <a:schemeClr val="lt1">
                <a:hueOff val="0"/>
                <a:satOff val="0"/>
                <a:lumOff val="0"/>
                <a:alphaOff val="0"/>
              </a:schemeClr>
            </a:lnRef>
            <a:fillRef idx="1">
              <a:schemeClr val="accent5">
                <a:alpha val="90000"/>
                <a:hueOff val="0"/>
                <a:satOff val="0"/>
                <a:lumOff val="0"/>
                <a:alphaOff val="-40000"/>
              </a:schemeClr>
            </a:fillRef>
            <a:effectRef idx="0">
              <a:schemeClr val="accent5">
                <a:alpha val="90000"/>
                <a:hueOff val="0"/>
                <a:satOff val="0"/>
                <a:lumOff val="0"/>
                <a:alphaOff val="-40000"/>
              </a:schemeClr>
            </a:effectRef>
            <a:fontRef idx="minor">
              <a:schemeClr val="lt1"/>
            </a:fontRef>
          </p:style>
          <p:txBody>
            <a:bodyPr spcFirstLastPara="0" vert="horz" wrap="square" lIns="115829" tIns="115829" rIns="115829" bIns="115829" numCol="1" spcCol="1270" anchor="ctr" anchorCtr="0">
              <a:noAutofit/>
            </a:bodyPr>
            <a:lstStyle/>
            <a:p>
              <a:pPr lvl="0" algn="ctr" defTabSz="933450">
                <a:lnSpc>
                  <a:spcPct val="90000"/>
                </a:lnSpc>
                <a:spcBef>
                  <a:spcPct val="0"/>
                </a:spcBef>
                <a:spcAft>
                  <a:spcPct val="35000"/>
                </a:spcAft>
              </a:pPr>
              <a:r>
                <a:rPr lang="zh-CN" altLang="en-US" sz="2000" kern="1200" dirty="0" smtClean="0">
                  <a:solidFill>
                    <a:schemeClr val="tx1"/>
                  </a:solidFill>
                  <a:latin typeface="微软雅黑" panose="020B0503020204020204" pitchFamily="34" charset="-122"/>
                  <a:ea typeface="微软雅黑" panose="020B0503020204020204" pitchFamily="34" charset="-122"/>
                </a:rPr>
                <a:t>维护</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20" name="Bent-Up Arrow 19"/>
            <p:cNvSpPr/>
            <p:nvPr/>
          </p:nvSpPr>
          <p:spPr>
            <a:xfrm rot="5400000">
              <a:off x="3342314" y="4431562"/>
              <a:ext cx="457646" cy="561566"/>
            </a:xfrm>
            <a:prstGeom prst="bentUpArrow">
              <a:avLst>
                <a:gd name="adj1" fmla="val 32840"/>
                <a:gd name="adj2" fmla="val 25000"/>
                <a:gd name="adj3" fmla="val 35780"/>
              </a:avLst>
            </a:prstGeom>
            <a:grpFill/>
          </p:spPr>
          <p:style>
            <a:lnRef idx="2">
              <a:schemeClr val="lt1">
                <a:hueOff val="0"/>
                <a:satOff val="0"/>
                <a:lumOff val="0"/>
                <a:alphaOff val="0"/>
              </a:schemeClr>
            </a:lnRef>
            <a:fillRef idx="1">
              <a:schemeClr val="accent5">
                <a:tint val="50000"/>
                <a:hueOff val="22354"/>
                <a:satOff val="-1139"/>
                <a:lumOff val="4371"/>
                <a:alphaOff val="0"/>
              </a:schemeClr>
            </a:fillRef>
            <a:effectRef idx="0">
              <a:schemeClr val="accent5">
                <a:tint val="50000"/>
                <a:hueOff val="22354"/>
                <a:satOff val="-1139"/>
                <a:lumOff val="4371"/>
                <a:alphaOff val="0"/>
              </a:schemeClr>
            </a:effectRef>
            <a:fontRef idx="minor">
              <a:schemeClr val="lt1">
                <a:hueOff val="0"/>
                <a:satOff val="0"/>
                <a:lumOff val="0"/>
                <a:alphaOff val="0"/>
              </a:schemeClr>
            </a:fontRef>
          </p:style>
        </p:sp>
        <p:sp>
          <p:nvSpPr>
            <p:cNvPr id="21" name="Freeform 20"/>
            <p:cNvSpPr/>
            <p:nvPr/>
          </p:nvSpPr>
          <p:spPr>
            <a:xfrm>
              <a:off x="3851920" y="4500016"/>
              <a:ext cx="1048071" cy="513160"/>
            </a:xfrm>
            <a:custGeom>
              <a:avLst/>
              <a:gdLst>
                <a:gd name="connsiteX0" fmla="*/ 0 w 1048071"/>
                <a:gd name="connsiteY0" fmla="*/ 122294 h 733616"/>
                <a:gd name="connsiteX1" fmla="*/ 122294 w 1048071"/>
                <a:gd name="connsiteY1" fmla="*/ 0 h 733616"/>
                <a:gd name="connsiteX2" fmla="*/ 925777 w 1048071"/>
                <a:gd name="connsiteY2" fmla="*/ 0 h 733616"/>
                <a:gd name="connsiteX3" fmla="*/ 1048071 w 1048071"/>
                <a:gd name="connsiteY3" fmla="*/ 122294 h 733616"/>
                <a:gd name="connsiteX4" fmla="*/ 1048071 w 1048071"/>
                <a:gd name="connsiteY4" fmla="*/ 611322 h 733616"/>
                <a:gd name="connsiteX5" fmla="*/ 925777 w 1048071"/>
                <a:gd name="connsiteY5" fmla="*/ 733616 h 733616"/>
                <a:gd name="connsiteX6" fmla="*/ 122294 w 1048071"/>
                <a:gd name="connsiteY6" fmla="*/ 733616 h 733616"/>
                <a:gd name="connsiteX7" fmla="*/ 0 w 1048071"/>
                <a:gd name="connsiteY7" fmla="*/ 611322 h 733616"/>
                <a:gd name="connsiteX8" fmla="*/ 0 w 1048071"/>
                <a:gd name="connsiteY8" fmla="*/ 122294 h 73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071" h="733616">
                  <a:moveTo>
                    <a:pt x="0" y="122294"/>
                  </a:moveTo>
                  <a:cubicBezTo>
                    <a:pt x="0" y="54753"/>
                    <a:pt x="54753" y="0"/>
                    <a:pt x="122294" y="0"/>
                  </a:cubicBezTo>
                  <a:lnTo>
                    <a:pt x="925777" y="0"/>
                  </a:lnTo>
                  <a:cubicBezTo>
                    <a:pt x="993318" y="0"/>
                    <a:pt x="1048071" y="54753"/>
                    <a:pt x="1048071" y="122294"/>
                  </a:cubicBezTo>
                  <a:lnTo>
                    <a:pt x="1048071" y="611322"/>
                  </a:lnTo>
                  <a:cubicBezTo>
                    <a:pt x="1048071" y="678863"/>
                    <a:pt x="993318" y="733616"/>
                    <a:pt x="925777" y="733616"/>
                  </a:cubicBezTo>
                  <a:lnTo>
                    <a:pt x="122294" y="733616"/>
                  </a:lnTo>
                  <a:cubicBezTo>
                    <a:pt x="54753" y="733616"/>
                    <a:pt x="0" y="678863"/>
                    <a:pt x="0" y="611322"/>
                  </a:cubicBezTo>
                  <a:lnTo>
                    <a:pt x="0" y="122294"/>
                  </a:lnTo>
                  <a:close/>
                </a:path>
              </a:pathLst>
            </a:custGeom>
            <a:grpFill/>
          </p:spPr>
          <p:style>
            <a:lnRef idx="2">
              <a:schemeClr val="lt1">
                <a:hueOff val="0"/>
                <a:satOff val="0"/>
                <a:lumOff val="0"/>
                <a:alphaOff val="0"/>
              </a:schemeClr>
            </a:lnRef>
            <a:fillRef idx="1">
              <a:schemeClr val="accent5">
                <a:alpha val="90000"/>
                <a:hueOff val="0"/>
                <a:satOff val="0"/>
                <a:lumOff val="0"/>
                <a:alphaOff val="-20000"/>
              </a:schemeClr>
            </a:fillRef>
            <a:effectRef idx="0">
              <a:schemeClr val="accent5">
                <a:alpha val="90000"/>
                <a:hueOff val="0"/>
                <a:satOff val="0"/>
                <a:lumOff val="0"/>
                <a:alphaOff val="-20000"/>
              </a:schemeClr>
            </a:effectRef>
            <a:fontRef idx="minor">
              <a:schemeClr val="lt1"/>
            </a:fontRef>
          </p:style>
          <p:txBody>
            <a:bodyPr spcFirstLastPara="0" vert="horz" wrap="square" lIns="115829" tIns="115829" rIns="115829" bIns="115829" numCol="1" spcCol="1270" anchor="ctr" anchorCtr="0">
              <a:noAutofit/>
            </a:bodyPr>
            <a:lstStyle/>
            <a:p>
              <a:pPr lvl="0" algn="ctr" defTabSz="933450">
                <a:lnSpc>
                  <a:spcPct val="90000"/>
                </a:lnSpc>
                <a:spcBef>
                  <a:spcPct val="0"/>
                </a:spcBef>
                <a:spcAft>
                  <a:spcPct val="35000"/>
                </a:spcAft>
              </a:pPr>
              <a:r>
                <a:rPr lang="zh-CN" altLang="en-US" sz="2000" dirty="0">
                  <a:solidFill>
                    <a:schemeClr val="tx1"/>
                  </a:solidFill>
                  <a:latin typeface="微软雅黑" panose="020B0503020204020204" pitchFamily="34" charset="-122"/>
                  <a:ea typeface="微软雅黑" panose="020B0503020204020204" pitchFamily="34" charset="-122"/>
                </a:rPr>
                <a:t>测试</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22" name="Freeform 21"/>
            <p:cNvSpPr/>
            <p:nvPr/>
          </p:nvSpPr>
          <p:spPr>
            <a:xfrm>
              <a:off x="2843808" y="3995959"/>
              <a:ext cx="1048071" cy="513161"/>
            </a:xfrm>
            <a:custGeom>
              <a:avLst/>
              <a:gdLst>
                <a:gd name="connsiteX0" fmla="*/ 0 w 1048071"/>
                <a:gd name="connsiteY0" fmla="*/ 122294 h 733616"/>
                <a:gd name="connsiteX1" fmla="*/ 122294 w 1048071"/>
                <a:gd name="connsiteY1" fmla="*/ 0 h 733616"/>
                <a:gd name="connsiteX2" fmla="*/ 925777 w 1048071"/>
                <a:gd name="connsiteY2" fmla="*/ 0 h 733616"/>
                <a:gd name="connsiteX3" fmla="*/ 1048071 w 1048071"/>
                <a:gd name="connsiteY3" fmla="*/ 122294 h 733616"/>
                <a:gd name="connsiteX4" fmla="*/ 1048071 w 1048071"/>
                <a:gd name="connsiteY4" fmla="*/ 611322 h 733616"/>
                <a:gd name="connsiteX5" fmla="*/ 925777 w 1048071"/>
                <a:gd name="connsiteY5" fmla="*/ 733616 h 733616"/>
                <a:gd name="connsiteX6" fmla="*/ 122294 w 1048071"/>
                <a:gd name="connsiteY6" fmla="*/ 733616 h 733616"/>
                <a:gd name="connsiteX7" fmla="*/ 0 w 1048071"/>
                <a:gd name="connsiteY7" fmla="*/ 611322 h 733616"/>
                <a:gd name="connsiteX8" fmla="*/ 0 w 1048071"/>
                <a:gd name="connsiteY8" fmla="*/ 122294 h 73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071" h="733616">
                  <a:moveTo>
                    <a:pt x="0" y="122294"/>
                  </a:moveTo>
                  <a:cubicBezTo>
                    <a:pt x="0" y="54753"/>
                    <a:pt x="54753" y="0"/>
                    <a:pt x="122294" y="0"/>
                  </a:cubicBezTo>
                  <a:lnTo>
                    <a:pt x="925777" y="0"/>
                  </a:lnTo>
                  <a:cubicBezTo>
                    <a:pt x="993318" y="0"/>
                    <a:pt x="1048071" y="54753"/>
                    <a:pt x="1048071" y="122294"/>
                  </a:cubicBezTo>
                  <a:lnTo>
                    <a:pt x="1048071" y="611322"/>
                  </a:lnTo>
                  <a:cubicBezTo>
                    <a:pt x="1048071" y="678863"/>
                    <a:pt x="993318" y="733616"/>
                    <a:pt x="925777" y="733616"/>
                  </a:cubicBezTo>
                  <a:lnTo>
                    <a:pt x="122294" y="733616"/>
                  </a:lnTo>
                  <a:cubicBezTo>
                    <a:pt x="54753" y="733616"/>
                    <a:pt x="0" y="678863"/>
                    <a:pt x="0" y="611322"/>
                  </a:cubicBezTo>
                  <a:lnTo>
                    <a:pt x="0" y="122294"/>
                  </a:lnTo>
                  <a:close/>
                </a:path>
              </a:pathLst>
            </a:custGeom>
            <a:grpFill/>
          </p:spPr>
          <p:style>
            <a:lnRef idx="2">
              <a:schemeClr val="lt1">
                <a:hueOff val="0"/>
                <a:satOff val="0"/>
                <a:lumOff val="0"/>
                <a:alphaOff val="0"/>
              </a:schemeClr>
            </a:lnRef>
            <a:fillRef idx="1">
              <a:schemeClr val="accent5">
                <a:alpha val="90000"/>
                <a:hueOff val="0"/>
                <a:satOff val="0"/>
                <a:lumOff val="0"/>
                <a:alphaOff val="-13333"/>
              </a:schemeClr>
            </a:fillRef>
            <a:effectRef idx="0">
              <a:schemeClr val="accent5">
                <a:alpha val="90000"/>
                <a:hueOff val="0"/>
                <a:satOff val="0"/>
                <a:lumOff val="0"/>
                <a:alphaOff val="-13333"/>
              </a:schemeClr>
            </a:effectRef>
            <a:fontRef idx="minor">
              <a:schemeClr val="lt1"/>
            </a:fontRef>
          </p:style>
          <p:txBody>
            <a:bodyPr spcFirstLastPara="0" vert="horz" wrap="square" lIns="115829" tIns="115829" rIns="115829" bIns="115829" numCol="1" spcCol="1270" anchor="ctr" anchorCtr="0">
              <a:noAutofit/>
            </a:bodyPr>
            <a:lstStyle/>
            <a:p>
              <a:pPr lvl="0" algn="ctr" defTabSz="933450">
                <a:lnSpc>
                  <a:spcPct val="90000"/>
                </a:lnSpc>
                <a:spcBef>
                  <a:spcPct val="0"/>
                </a:spcBef>
                <a:spcAft>
                  <a:spcPct val="35000"/>
                </a:spcAft>
              </a:pPr>
              <a:r>
                <a:rPr lang="zh-CN" altLang="en-US" sz="2000" dirty="0">
                  <a:solidFill>
                    <a:schemeClr val="tx1"/>
                  </a:solidFill>
                  <a:latin typeface="微软雅黑" panose="020B0503020204020204" pitchFamily="34" charset="-122"/>
                  <a:ea typeface="微软雅黑" panose="020B0503020204020204" pitchFamily="34" charset="-122"/>
                </a:rPr>
                <a:t>实施</a:t>
              </a:r>
              <a:endParaRPr lang="en-US" sz="2000" kern="1200" dirty="0">
                <a:solidFill>
                  <a:schemeClr val="tx1"/>
                </a:solidFill>
                <a:latin typeface="微软雅黑" panose="020B0503020204020204" pitchFamily="34" charset="-122"/>
                <a:ea typeface="微软雅黑" panose="020B0503020204020204" pitchFamily="34" charset="-122"/>
              </a:endParaRPr>
            </a:p>
          </p:txBody>
        </p:sp>
      </p:grpSp>
      <p:sp>
        <p:nvSpPr>
          <p:cNvPr id="23" name="Rectangle 3"/>
          <p:cNvSpPr>
            <a:spLocks noChangeArrowheads="1"/>
          </p:cNvSpPr>
          <p:nvPr/>
        </p:nvSpPr>
        <p:spPr bwMode="auto">
          <a:xfrm>
            <a:off x="2693849" y="1019053"/>
            <a:ext cx="5942733" cy="1099429"/>
          </a:xfrm>
          <a:prstGeom prst="rect">
            <a:avLst/>
          </a:prstGeom>
          <a:noFill/>
          <a:ln w="9525">
            <a:noFill/>
            <a:miter lim="800000"/>
            <a:headEnd/>
            <a:tailEnd/>
          </a:ln>
        </p:spPr>
        <p:txBody>
          <a:bodyPr/>
          <a:lstStyle/>
          <a:p>
            <a:pPr marL="609600" indent="-428625">
              <a:lnSpc>
                <a:spcPct val="110000"/>
              </a:lnSpc>
              <a:spcBef>
                <a:spcPct val="30000"/>
              </a:spcBef>
              <a:buFont typeface="Arial" pitchFamily="34" charset="0"/>
              <a:buChar char="•"/>
            </a:pPr>
            <a:r>
              <a:rPr lang="zh-CN" altLang="en-US" sz="2000" dirty="0">
                <a:latin typeface="微软雅黑" panose="020B0503020204020204" pitchFamily="34" charset="-122"/>
                <a:ea typeface="微软雅黑" panose="020B0503020204020204" pitchFamily="34" charset="-122"/>
              </a:rPr>
              <a:t>便于不同人员分工协从，降低软</a:t>
            </a:r>
            <a:r>
              <a:rPr lang="zh-CN" altLang="en-US" sz="2000" dirty="0" smtClean="0">
                <a:latin typeface="微软雅黑" panose="020B0503020204020204" pitchFamily="34" charset="-122"/>
                <a:ea typeface="微软雅黑" panose="020B0503020204020204" pitchFamily="34" charset="-122"/>
              </a:rPr>
              <a:t>件工</a:t>
            </a:r>
            <a:r>
              <a:rPr lang="zh-CN" altLang="en-US" sz="2000" dirty="0">
                <a:latin typeface="微软雅黑" panose="020B0503020204020204" pitchFamily="34" charset="-122"/>
                <a:ea typeface="微软雅黑" panose="020B0503020204020204" pitchFamily="34" charset="-122"/>
              </a:rPr>
              <a:t>程实行难</a:t>
            </a:r>
            <a:r>
              <a:rPr lang="zh-CN" altLang="en-US" sz="2000" dirty="0" smtClean="0">
                <a:latin typeface="微软雅黑" panose="020B0503020204020204" pitchFamily="34" charset="-122"/>
                <a:ea typeface="微软雅黑" panose="020B0503020204020204" pitchFamily="34" charset="-122"/>
              </a:rPr>
              <a:t>度</a:t>
            </a:r>
            <a:endParaRPr lang="en-US" altLang="zh-CN" sz="2000" dirty="0" smtClean="0">
              <a:latin typeface="微软雅黑" panose="020B0503020204020204" pitchFamily="34" charset="-122"/>
              <a:ea typeface="微软雅黑" panose="020B0503020204020204" pitchFamily="34" charset="-122"/>
            </a:endParaRPr>
          </a:p>
          <a:p>
            <a:pPr marL="609600" indent="-428625">
              <a:lnSpc>
                <a:spcPct val="110000"/>
              </a:lnSpc>
              <a:spcBef>
                <a:spcPct val="30000"/>
              </a:spcBef>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在每个阶段采用科学的管理技术和方法，并在每阶段结束之前从管理和技术角度进行严格审查</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3476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179304"/>
            <a:ext cx="8118475" cy="369888"/>
          </a:xfrm>
        </p:spPr>
        <p:txBody>
          <a:bodyPr vert="horz" wrap="square" lIns="0" tIns="0" rIns="0" bIns="0" rtlCol="0" anchor="t">
            <a:noAutofit/>
          </a:bodyPr>
          <a:lstStyle/>
          <a:p>
            <a:pPr marL="0" indent="0">
              <a:buNone/>
            </a:pPr>
            <a:r>
              <a:rPr lang="en-US" altLang="zh-CN" sz="2800" b="1" dirty="0">
                <a:solidFill>
                  <a:schemeClr val="tx1"/>
                </a:solidFill>
              </a:rPr>
              <a:t>1.3.2 </a:t>
            </a:r>
            <a:r>
              <a:rPr lang="zh-CN" altLang="en-US" sz="2800" b="1" dirty="0">
                <a:solidFill>
                  <a:schemeClr val="tx1"/>
                </a:solidFill>
              </a:rPr>
              <a:t>软件生命周期模型：瀑布模型</a:t>
            </a:r>
            <a:endParaRPr lang="en-US" sz="2800" b="1" dirty="0">
              <a:solidFill>
                <a:schemeClr val="tx1"/>
              </a:solidFill>
            </a:endParaRPr>
          </a:p>
        </p:txBody>
      </p:sp>
      <p:sp>
        <p:nvSpPr>
          <p:cNvPr id="24" name="Rectangle 3"/>
          <p:cNvSpPr txBox="1">
            <a:spLocks noChangeArrowheads="1"/>
          </p:cNvSpPr>
          <p:nvPr/>
        </p:nvSpPr>
        <p:spPr>
          <a:xfrm>
            <a:off x="289244" y="1100148"/>
            <a:ext cx="8345384" cy="2261364"/>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10000"/>
              </a:lnSpc>
              <a:spcBef>
                <a:spcPct val="30000"/>
              </a:spcBef>
              <a:buNone/>
            </a:pPr>
            <a:r>
              <a:rPr lang="en-US" altLang="zh-CN" sz="2000" b="0" dirty="0">
                <a:solidFill>
                  <a:schemeClr val="tx1"/>
                </a:solidFill>
                <a:latin typeface="微软雅黑" panose="020B0503020204020204" pitchFamily="34" charset="-122"/>
                <a:ea typeface="微软雅黑" panose="020B0503020204020204" pitchFamily="34" charset="-122"/>
              </a:rPr>
              <a:t>1970</a:t>
            </a:r>
            <a:r>
              <a:rPr lang="zh-CN" altLang="en-US" sz="2000" b="0" dirty="0">
                <a:solidFill>
                  <a:schemeClr val="tx1"/>
                </a:solidFill>
                <a:latin typeface="微软雅黑" panose="020B0503020204020204" pitchFamily="34" charset="-122"/>
                <a:ea typeface="微软雅黑" panose="020B0503020204020204" pitchFamily="34" charset="-122"/>
              </a:rPr>
              <a:t>年温斯顿</a:t>
            </a:r>
            <a:r>
              <a:rPr lang="en-US" altLang="zh-CN" sz="2000" b="0" dirty="0">
                <a:solidFill>
                  <a:schemeClr val="tx1"/>
                </a:solidFill>
                <a:latin typeface="微软雅黑" panose="020B0503020204020204" pitchFamily="34" charset="-122"/>
                <a:ea typeface="微软雅黑" panose="020B0503020204020204" pitchFamily="34" charset="-122"/>
              </a:rPr>
              <a:t>•</a:t>
            </a:r>
            <a:r>
              <a:rPr lang="zh-CN" altLang="en-US" sz="2000" b="0" dirty="0">
                <a:solidFill>
                  <a:schemeClr val="tx1"/>
                </a:solidFill>
                <a:latin typeface="微软雅黑" panose="020B0503020204020204" pitchFamily="34" charset="-122"/>
                <a:ea typeface="微软雅黑" panose="020B0503020204020204" pitchFamily="34" charset="-122"/>
              </a:rPr>
              <a:t>罗伊斯（</a:t>
            </a:r>
            <a:r>
              <a:rPr lang="en-US" altLang="zh-CN" sz="2000" b="0" dirty="0">
                <a:solidFill>
                  <a:schemeClr val="tx1"/>
                </a:solidFill>
                <a:latin typeface="微软雅黑" panose="020B0503020204020204" pitchFamily="34" charset="-122"/>
                <a:ea typeface="微软雅黑" panose="020B0503020204020204" pitchFamily="34" charset="-122"/>
              </a:rPr>
              <a:t>Winston Royce</a:t>
            </a:r>
            <a:r>
              <a:rPr lang="zh-CN" altLang="en-US" sz="2000" b="0" dirty="0">
                <a:solidFill>
                  <a:schemeClr val="tx1"/>
                </a:solidFill>
                <a:latin typeface="微软雅黑" panose="020B0503020204020204" pitchFamily="34" charset="-122"/>
                <a:ea typeface="微软雅黑" panose="020B0503020204020204" pitchFamily="34" charset="-122"/>
              </a:rPr>
              <a:t>）提出了著名的“瀑布模型”，直到</a:t>
            </a:r>
            <a:r>
              <a:rPr lang="en-US" altLang="zh-CN" sz="2000" b="0" dirty="0">
                <a:solidFill>
                  <a:schemeClr val="tx1"/>
                </a:solidFill>
                <a:latin typeface="微软雅黑" panose="020B0503020204020204" pitchFamily="34" charset="-122"/>
                <a:ea typeface="微软雅黑" panose="020B0503020204020204" pitchFamily="34" charset="-122"/>
              </a:rPr>
              <a:t>80</a:t>
            </a:r>
            <a:r>
              <a:rPr lang="zh-CN" altLang="en-US" sz="2000" b="0" dirty="0">
                <a:solidFill>
                  <a:schemeClr val="tx1"/>
                </a:solidFill>
                <a:latin typeface="微软雅黑" panose="020B0503020204020204" pitchFamily="34" charset="-122"/>
                <a:ea typeface="微软雅黑" panose="020B0503020204020204" pitchFamily="34" charset="-122"/>
              </a:rPr>
              <a:t>年代早期，它一直是唯一被广泛采用的软件开发模型</a:t>
            </a:r>
            <a:r>
              <a:rPr lang="zh-CN" altLang="en-US" sz="2000" b="0" dirty="0" smtClean="0">
                <a:solidFill>
                  <a:schemeClr val="tx1"/>
                </a:solidFill>
                <a:latin typeface="微软雅黑" panose="020B0503020204020204" pitchFamily="34" charset="-122"/>
                <a:ea typeface="微软雅黑" panose="020B0503020204020204" pitchFamily="34" charset="-122"/>
              </a:rPr>
              <a:t>。</a:t>
            </a:r>
            <a:endParaRPr lang="en-US" altLang="zh-CN" sz="2000" b="0" dirty="0" smtClean="0">
              <a:solidFill>
                <a:schemeClr val="tx1"/>
              </a:solidFill>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6256" y="2230830"/>
            <a:ext cx="7171360" cy="3672665"/>
          </a:xfrm>
          <a:prstGeom prst="rect">
            <a:avLst/>
          </a:prstGeom>
        </p:spPr>
      </p:pic>
    </p:spTree>
    <p:extLst>
      <p:ext uri="{BB962C8B-B14F-4D97-AF65-F5344CB8AC3E}">
        <p14:creationId xmlns:p14="http://schemas.microsoft.com/office/powerpoint/2010/main" val="195324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144546"/>
            <a:ext cx="8116888" cy="369888"/>
          </a:xfrm>
        </p:spPr>
        <p:txBody>
          <a:bodyPr vert="horz" wrap="square" lIns="0" tIns="0" rIns="0" bIns="0" rtlCol="0" anchor="t">
            <a:noAutofit/>
          </a:bodyPr>
          <a:lstStyle/>
          <a:p>
            <a:pPr marL="0" indent="0">
              <a:buNone/>
            </a:pPr>
            <a:r>
              <a:rPr lang="en-US" altLang="zh-CN" sz="2800" b="1" dirty="0">
                <a:solidFill>
                  <a:schemeClr val="tx1"/>
                </a:solidFill>
              </a:rPr>
              <a:t>1.3.2 </a:t>
            </a:r>
            <a:r>
              <a:rPr lang="zh-CN" altLang="en-US" sz="2800" b="1" dirty="0">
                <a:solidFill>
                  <a:schemeClr val="tx1"/>
                </a:solidFill>
              </a:rPr>
              <a:t>软件生命周期模型：瀑布模型特点及应用场景</a:t>
            </a:r>
            <a:endParaRPr lang="en-US" sz="2800" b="1" dirty="0">
              <a:solidFill>
                <a:schemeClr val="tx1"/>
              </a:solidFill>
            </a:endParaRPr>
          </a:p>
        </p:txBody>
      </p:sp>
      <p:grpSp>
        <p:nvGrpSpPr>
          <p:cNvPr id="6" name="Group 5"/>
          <p:cNvGrpSpPr/>
          <p:nvPr/>
        </p:nvGrpSpPr>
        <p:grpSpPr>
          <a:xfrm>
            <a:off x="789115" y="1578758"/>
            <a:ext cx="7540012" cy="4615979"/>
            <a:chOff x="801994" y="1179513"/>
            <a:chExt cx="7540012" cy="4615979"/>
          </a:xfrm>
        </p:grpSpPr>
        <p:sp>
          <p:nvSpPr>
            <p:cNvPr id="7" name="Rectangle 3"/>
            <p:cNvSpPr>
              <a:spLocks noChangeAspect="1" noChangeArrowheads="1"/>
            </p:cNvSpPr>
            <p:nvPr/>
          </p:nvSpPr>
          <p:spPr bwMode="auto">
            <a:xfrm>
              <a:off x="801994" y="1179513"/>
              <a:ext cx="2422525" cy="940594"/>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anchor="ctr">
              <a:noAutofit/>
            </a:bodyPr>
            <a:lstStyle/>
            <a:p>
              <a:pPr algn="ctr">
                <a:defRPr/>
              </a:pPr>
              <a:r>
                <a:rPr lang="zh-CN" altLang="en-US" sz="2400" b="1" kern="0" dirty="0">
                  <a:solidFill>
                    <a:srgbClr val="0070C0"/>
                  </a:solidFill>
                  <a:latin typeface="微软雅黑" panose="020B0503020204020204" pitchFamily="34" charset="-122"/>
                  <a:ea typeface="微软雅黑" panose="020B0503020204020204" pitchFamily="34" charset="-122"/>
                </a:rPr>
                <a:t>优点</a:t>
              </a:r>
              <a:endParaRPr lang="en-US" sz="2400" b="1" kern="0" dirty="0" smtClean="0">
                <a:solidFill>
                  <a:srgbClr val="0070C0"/>
                </a:solidFill>
                <a:latin typeface="微软雅黑" panose="020B0503020204020204" pitchFamily="34" charset="-122"/>
                <a:ea typeface="微软雅黑" panose="020B0503020204020204" pitchFamily="34" charset="-122"/>
              </a:endParaRPr>
            </a:p>
          </p:txBody>
        </p:sp>
        <p:sp>
          <p:nvSpPr>
            <p:cNvPr id="8" name="Rectangle 3"/>
            <p:cNvSpPr>
              <a:spLocks noChangeAspect="1" noChangeArrowheads="1"/>
            </p:cNvSpPr>
            <p:nvPr/>
          </p:nvSpPr>
          <p:spPr bwMode="auto">
            <a:xfrm>
              <a:off x="801994" y="2138436"/>
              <a:ext cx="2422525" cy="3657056"/>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tIns="182880" anchor="t" anchorCtr="0">
              <a:noAutofit/>
            </a:bodyPr>
            <a:lstStyle/>
            <a:p>
              <a:pPr marL="176213" indent="-176213">
                <a:buFont typeface="Arial" pitchFamily="34" charset="0"/>
                <a:buChar char="•"/>
                <a:defRPr/>
              </a:pPr>
              <a:r>
                <a:rPr lang="zh-CN" altLang="en-US" kern="0" dirty="0">
                  <a:solidFill>
                    <a:prstClr val="black"/>
                  </a:solidFill>
                  <a:latin typeface="微软雅黑" panose="020B0503020204020204" pitchFamily="34" charset="-122"/>
                  <a:ea typeface="微软雅黑" panose="020B0503020204020204" pitchFamily="34" charset="-122"/>
                </a:rPr>
                <a:t>提供了软件开发的基本</a:t>
              </a:r>
              <a:r>
                <a:rPr lang="zh-CN" altLang="en-US" kern="0" dirty="0" smtClean="0">
                  <a:solidFill>
                    <a:prstClr val="black"/>
                  </a:solidFill>
                  <a:latin typeface="微软雅黑" panose="020B0503020204020204" pitchFamily="34" charset="-122"/>
                  <a:ea typeface="微软雅黑" panose="020B0503020204020204" pitchFamily="34" charset="-122"/>
                </a:rPr>
                <a:t>框架</a:t>
              </a:r>
              <a:endParaRPr lang="en-US" altLang="zh-CN" kern="0" dirty="0" smtClean="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endParaRPr lang="zh-CN" altLang="en-US" kern="0" dirty="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r>
                <a:rPr lang="zh-CN" altLang="en-US" kern="0" dirty="0">
                  <a:solidFill>
                    <a:prstClr val="black"/>
                  </a:solidFill>
                  <a:latin typeface="微软雅黑" panose="020B0503020204020204" pitchFamily="34" charset="-122"/>
                  <a:ea typeface="微软雅黑" panose="020B0503020204020204" pitchFamily="34" charset="-122"/>
                </a:rPr>
                <a:t>为项目提供了按阶段划分的</a:t>
              </a:r>
              <a:r>
                <a:rPr lang="zh-CN" altLang="en-US" kern="0" dirty="0" smtClean="0">
                  <a:solidFill>
                    <a:prstClr val="black"/>
                  </a:solidFill>
                  <a:latin typeface="微软雅黑" panose="020B0503020204020204" pitchFamily="34" charset="-122"/>
                  <a:ea typeface="微软雅黑" panose="020B0503020204020204" pitchFamily="34" charset="-122"/>
                </a:rPr>
                <a:t>检查点</a:t>
              </a:r>
              <a:endParaRPr lang="en-US" altLang="zh-CN" kern="0" dirty="0" smtClean="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endParaRPr lang="en-US" altLang="zh-CN" kern="0" dirty="0" smtClean="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r>
                <a:rPr lang="zh-CN" altLang="en-US" kern="0" dirty="0" smtClean="0">
                  <a:solidFill>
                    <a:prstClr val="black"/>
                  </a:solidFill>
                  <a:latin typeface="微软雅黑" panose="020B0503020204020204" pitchFamily="34" charset="-122"/>
                  <a:ea typeface="微软雅黑" panose="020B0503020204020204" pitchFamily="34" charset="-122"/>
                </a:rPr>
                <a:t>当前</a:t>
              </a:r>
              <a:r>
                <a:rPr lang="zh-CN" altLang="en-US" kern="0" dirty="0">
                  <a:solidFill>
                    <a:prstClr val="black"/>
                  </a:solidFill>
                  <a:latin typeface="微软雅黑" panose="020B0503020204020204" pitchFamily="34" charset="-122"/>
                  <a:ea typeface="微软雅黑" panose="020B0503020204020204" pitchFamily="34" charset="-122"/>
                </a:rPr>
                <a:t>一阶段完成后，您只需要去关注后续阶</a:t>
              </a:r>
              <a:r>
                <a:rPr lang="zh-CN" altLang="en-US" kern="0" dirty="0" smtClean="0">
                  <a:solidFill>
                    <a:prstClr val="black"/>
                  </a:solidFill>
                  <a:latin typeface="微软雅黑" panose="020B0503020204020204" pitchFamily="34" charset="-122"/>
                  <a:ea typeface="微软雅黑" panose="020B0503020204020204" pitchFamily="34" charset="-122"/>
                </a:rPr>
                <a:t>段</a:t>
              </a:r>
              <a:endParaRPr lang="zh-CN" altLang="en-US" kern="0" dirty="0">
                <a:solidFill>
                  <a:prstClr val="black"/>
                </a:solidFill>
                <a:latin typeface="微软雅黑" panose="020B0503020204020204" pitchFamily="34" charset="-122"/>
                <a:ea typeface="微软雅黑" panose="020B0503020204020204" pitchFamily="34" charset="-122"/>
              </a:endParaRPr>
            </a:p>
          </p:txBody>
        </p:sp>
        <p:sp>
          <p:nvSpPr>
            <p:cNvPr id="9" name="Rectangle 3"/>
            <p:cNvSpPr>
              <a:spLocks noChangeAspect="1" noChangeArrowheads="1"/>
            </p:cNvSpPr>
            <p:nvPr/>
          </p:nvSpPr>
          <p:spPr bwMode="auto">
            <a:xfrm>
              <a:off x="3360737" y="1179513"/>
              <a:ext cx="2422525" cy="940594"/>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anchor="ctr">
              <a:noAutofit/>
            </a:bodyPr>
            <a:lstStyle/>
            <a:p>
              <a:pPr algn="ctr">
                <a:defRPr/>
              </a:pPr>
              <a:r>
                <a:rPr lang="zh-CN" altLang="en-US" sz="2400" b="1" kern="0" dirty="0" smtClean="0">
                  <a:solidFill>
                    <a:srgbClr val="0070C0"/>
                  </a:solidFill>
                  <a:latin typeface="微软雅黑" panose="020B0503020204020204" pitchFamily="34" charset="-122"/>
                  <a:ea typeface="微软雅黑" panose="020B0503020204020204" pitchFamily="34" charset="-122"/>
                </a:rPr>
                <a:t>缺点</a:t>
              </a:r>
              <a:endParaRPr lang="en-US" sz="2400" b="1" kern="0" dirty="0" smtClean="0">
                <a:solidFill>
                  <a:srgbClr val="0070C0"/>
                </a:solidFill>
                <a:latin typeface="微软雅黑" panose="020B0503020204020204" pitchFamily="34" charset="-122"/>
                <a:ea typeface="微软雅黑" panose="020B0503020204020204" pitchFamily="34" charset="-122"/>
              </a:endParaRPr>
            </a:p>
          </p:txBody>
        </p:sp>
        <p:sp>
          <p:nvSpPr>
            <p:cNvPr id="10" name="Rectangle 3"/>
            <p:cNvSpPr>
              <a:spLocks noChangeAspect="1" noChangeArrowheads="1"/>
            </p:cNvSpPr>
            <p:nvPr/>
          </p:nvSpPr>
          <p:spPr bwMode="auto">
            <a:xfrm>
              <a:off x="3360737" y="2138435"/>
              <a:ext cx="2422525" cy="3657057"/>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tIns="182880" anchor="t" anchorCtr="0">
              <a:noAutofit/>
            </a:bodyPr>
            <a:lstStyle/>
            <a:p>
              <a:pPr marL="176213" indent="-176213">
                <a:buFont typeface="Arial" pitchFamily="34" charset="0"/>
                <a:buChar char="•"/>
                <a:defRPr/>
              </a:pPr>
              <a:r>
                <a:rPr lang="zh-CN" altLang="en-US" kern="0" dirty="0">
                  <a:solidFill>
                    <a:prstClr val="black"/>
                  </a:solidFill>
                  <a:latin typeface="微软雅黑" panose="020B0503020204020204" pitchFamily="34" charset="-122"/>
                  <a:ea typeface="微软雅黑" panose="020B0503020204020204" pitchFamily="34" charset="-122"/>
                </a:rPr>
                <a:t>在项目各个阶段之间极少有</a:t>
              </a:r>
              <a:r>
                <a:rPr lang="zh-CN" altLang="en-US" kern="0" dirty="0" smtClean="0">
                  <a:solidFill>
                    <a:prstClr val="black"/>
                  </a:solidFill>
                  <a:latin typeface="微软雅黑" panose="020B0503020204020204" pitchFamily="34" charset="-122"/>
                  <a:ea typeface="微软雅黑" panose="020B0503020204020204" pitchFamily="34" charset="-122"/>
                </a:rPr>
                <a:t>反馈</a:t>
              </a:r>
              <a:endParaRPr lang="en-US" altLang="zh-CN" kern="0" dirty="0" smtClean="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endParaRPr lang="en-US" altLang="zh-CN" sz="1400" kern="0" dirty="0" smtClean="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r>
                <a:rPr lang="zh-CN" altLang="en-US" kern="0" dirty="0" smtClean="0">
                  <a:solidFill>
                    <a:prstClr val="black"/>
                  </a:solidFill>
                  <a:latin typeface="微软雅黑" panose="020B0503020204020204" pitchFamily="34" charset="-122"/>
                  <a:ea typeface="微软雅黑" panose="020B0503020204020204" pitchFamily="34" charset="-122"/>
                </a:rPr>
                <a:t>线性模型，</a:t>
              </a:r>
              <a:r>
                <a:rPr lang="zh-CN" altLang="en-US" kern="0" dirty="0">
                  <a:solidFill>
                    <a:prstClr val="black"/>
                  </a:solidFill>
                  <a:latin typeface="微软雅黑" panose="020B0503020204020204" pitchFamily="34" charset="-122"/>
                  <a:ea typeface="微软雅黑" panose="020B0503020204020204" pitchFamily="34" charset="-122"/>
                </a:rPr>
                <a:t>早期的错误可能要</a:t>
              </a:r>
              <a:r>
                <a:rPr lang="zh-CN" altLang="en-US" kern="0" dirty="0" smtClean="0">
                  <a:solidFill>
                    <a:prstClr val="black"/>
                  </a:solidFill>
                  <a:latin typeface="微软雅黑" panose="020B0503020204020204" pitchFamily="34" charset="-122"/>
                  <a:ea typeface="微软雅黑" panose="020B0503020204020204" pitchFamily="34" charset="-122"/>
                </a:rPr>
                <a:t>等到后期才能</a:t>
              </a:r>
              <a:r>
                <a:rPr lang="zh-CN" altLang="en-US" kern="0" dirty="0">
                  <a:solidFill>
                    <a:prstClr val="black"/>
                  </a:solidFill>
                  <a:latin typeface="微软雅黑" panose="020B0503020204020204" pitchFamily="34" charset="-122"/>
                  <a:ea typeface="微软雅黑" panose="020B0503020204020204" pitchFamily="34" charset="-122"/>
                </a:rPr>
                <a:t>发</a:t>
              </a:r>
              <a:r>
                <a:rPr lang="zh-CN" altLang="en-US" kern="0" dirty="0" smtClean="0">
                  <a:solidFill>
                    <a:prstClr val="black"/>
                  </a:solidFill>
                  <a:latin typeface="微软雅黑" panose="020B0503020204020204" pitchFamily="34" charset="-122"/>
                  <a:ea typeface="微软雅黑" panose="020B0503020204020204" pitchFamily="34" charset="-122"/>
                </a:rPr>
                <a:t>现，且只</a:t>
              </a:r>
              <a:r>
                <a:rPr lang="zh-CN" altLang="en-US" kern="0" dirty="0">
                  <a:solidFill>
                    <a:prstClr val="black"/>
                  </a:solidFill>
                  <a:latin typeface="微软雅黑" panose="020B0503020204020204" pitchFamily="34" charset="-122"/>
                  <a:ea typeface="微软雅黑" panose="020B0503020204020204" pitchFamily="34" charset="-122"/>
                </a:rPr>
                <a:t>有</a:t>
              </a:r>
              <a:r>
                <a:rPr lang="zh-CN" altLang="en-US" kern="0" dirty="0" smtClean="0">
                  <a:solidFill>
                    <a:prstClr val="black"/>
                  </a:solidFill>
                  <a:latin typeface="微软雅黑" panose="020B0503020204020204" pitchFamily="34" charset="-122"/>
                  <a:ea typeface="微软雅黑" panose="020B0503020204020204" pitchFamily="34" charset="-122"/>
                </a:rPr>
                <a:t>等到</a:t>
              </a:r>
              <a:r>
                <a:rPr lang="zh-CN" altLang="en-US" kern="0" dirty="0">
                  <a:solidFill>
                    <a:prstClr val="black"/>
                  </a:solidFill>
                  <a:latin typeface="微软雅黑" panose="020B0503020204020204" pitchFamily="34" charset="-122"/>
                  <a:ea typeface="微软雅黑" panose="020B0503020204020204" pitchFamily="34" charset="-122"/>
                </a:rPr>
                <a:t>全</a:t>
              </a:r>
              <a:r>
                <a:rPr lang="zh-CN" altLang="en-US" kern="0" dirty="0" smtClean="0">
                  <a:solidFill>
                    <a:prstClr val="black"/>
                  </a:solidFill>
                  <a:latin typeface="微软雅黑" panose="020B0503020204020204" pitchFamily="34" charset="-122"/>
                  <a:ea typeface="微软雅黑" panose="020B0503020204020204" pitchFamily="34" charset="-122"/>
                </a:rPr>
                <a:t>过程</a:t>
              </a:r>
              <a:r>
                <a:rPr lang="zh-CN" altLang="en-US" kern="0" dirty="0">
                  <a:solidFill>
                    <a:prstClr val="black"/>
                  </a:solidFill>
                  <a:latin typeface="微软雅黑" panose="020B0503020204020204" pitchFamily="34" charset="-122"/>
                  <a:ea typeface="微软雅黑" panose="020B0503020204020204" pitchFamily="34" charset="-122"/>
                </a:rPr>
                <a:t>的末期才能见到开发成果</a:t>
              </a:r>
              <a:r>
                <a:rPr lang="zh-CN" altLang="en-US" kern="0" dirty="0" smtClean="0">
                  <a:solidFill>
                    <a:prstClr val="black"/>
                  </a:solidFill>
                  <a:latin typeface="微软雅黑" panose="020B0503020204020204" pitchFamily="34" charset="-122"/>
                  <a:ea typeface="微软雅黑" panose="020B0503020204020204" pitchFamily="34" charset="-122"/>
                </a:rPr>
                <a:t>，增加开发风险</a:t>
              </a:r>
              <a:endParaRPr lang="en-US" altLang="zh-CN" kern="0" dirty="0" smtClean="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endParaRPr lang="en-US" altLang="zh-CN" sz="1400" kern="0" dirty="0" smtClean="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r>
                <a:rPr lang="zh-CN" altLang="en-US" kern="0" dirty="0" smtClean="0">
                  <a:solidFill>
                    <a:prstClr val="black"/>
                  </a:solidFill>
                  <a:latin typeface="微软雅黑" panose="020B0503020204020204" pitchFamily="34" charset="-122"/>
                  <a:ea typeface="微软雅黑" panose="020B0503020204020204" pitchFamily="34" charset="-122"/>
                </a:rPr>
                <a:t>阶段</a:t>
              </a:r>
              <a:r>
                <a:rPr lang="zh-CN" altLang="en-US" kern="0" dirty="0">
                  <a:solidFill>
                    <a:prstClr val="black"/>
                  </a:solidFill>
                  <a:latin typeface="微软雅黑" panose="020B0503020204020204" pitchFamily="34" charset="-122"/>
                  <a:ea typeface="微软雅黑" panose="020B0503020204020204" pitchFamily="34" charset="-122"/>
                </a:rPr>
                <a:t>之间产生大量的文档</a:t>
              </a:r>
              <a:r>
                <a:rPr lang="zh-CN" altLang="en-US" kern="0" dirty="0" smtClean="0">
                  <a:solidFill>
                    <a:prstClr val="black"/>
                  </a:solidFill>
                  <a:latin typeface="微软雅黑" panose="020B0503020204020204" pitchFamily="34" charset="-122"/>
                  <a:ea typeface="微软雅黑" panose="020B0503020204020204" pitchFamily="34" charset="-122"/>
                </a:rPr>
                <a:t>，增</a:t>
              </a:r>
              <a:r>
                <a:rPr lang="zh-CN" altLang="en-US" kern="0" dirty="0">
                  <a:solidFill>
                    <a:prstClr val="black"/>
                  </a:solidFill>
                  <a:latin typeface="微软雅黑" panose="020B0503020204020204" pitchFamily="34" charset="-122"/>
                  <a:ea typeface="微软雅黑" panose="020B0503020204020204" pitchFamily="34" charset="-122"/>
                </a:rPr>
                <a:t>加</a:t>
              </a:r>
              <a:r>
                <a:rPr lang="zh-CN" altLang="en-US" kern="0" dirty="0" smtClean="0">
                  <a:solidFill>
                    <a:prstClr val="black"/>
                  </a:solidFill>
                  <a:latin typeface="微软雅黑" panose="020B0503020204020204" pitchFamily="34" charset="-122"/>
                  <a:ea typeface="微软雅黑" panose="020B0503020204020204" pitchFamily="34" charset="-122"/>
                </a:rPr>
                <a:t>了管理工</a:t>
              </a:r>
              <a:r>
                <a:rPr lang="zh-CN" altLang="en-US" kern="0" dirty="0">
                  <a:solidFill>
                    <a:prstClr val="black"/>
                  </a:solidFill>
                  <a:latin typeface="微软雅黑" panose="020B0503020204020204" pitchFamily="34" charset="-122"/>
                  <a:ea typeface="微软雅黑" panose="020B0503020204020204" pitchFamily="34" charset="-122"/>
                </a:rPr>
                <a:t>作</a:t>
              </a:r>
              <a:r>
                <a:rPr lang="zh-CN" altLang="en-US" kern="0" dirty="0" smtClean="0">
                  <a:solidFill>
                    <a:prstClr val="black"/>
                  </a:solidFill>
                  <a:latin typeface="微软雅黑" panose="020B0503020204020204" pitchFamily="34" charset="-122"/>
                  <a:ea typeface="微软雅黑" panose="020B0503020204020204" pitchFamily="34" charset="-122"/>
                </a:rPr>
                <a:t>量</a:t>
              </a:r>
              <a:endParaRPr lang="zh-CN" altLang="en-US" kern="0" dirty="0">
                <a:solidFill>
                  <a:prstClr val="black"/>
                </a:solidFill>
                <a:latin typeface="微软雅黑" panose="020B0503020204020204" pitchFamily="34" charset="-122"/>
                <a:ea typeface="微软雅黑" panose="020B0503020204020204" pitchFamily="34" charset="-122"/>
              </a:endParaRPr>
            </a:p>
          </p:txBody>
        </p:sp>
        <p:sp>
          <p:nvSpPr>
            <p:cNvPr id="11" name="Rectangle 3"/>
            <p:cNvSpPr>
              <a:spLocks noChangeAspect="1" noChangeArrowheads="1"/>
            </p:cNvSpPr>
            <p:nvPr/>
          </p:nvSpPr>
          <p:spPr bwMode="auto">
            <a:xfrm>
              <a:off x="5919481" y="1179513"/>
              <a:ext cx="2422525" cy="940594"/>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anchor="ctr">
              <a:noAutofit/>
            </a:bodyPr>
            <a:lstStyle/>
            <a:p>
              <a:pPr algn="ctr">
                <a:defRPr/>
              </a:pPr>
              <a:r>
                <a:rPr lang="zh-CN" altLang="en-US" sz="2400" b="1" kern="0" dirty="0" smtClean="0">
                  <a:solidFill>
                    <a:srgbClr val="0070C0"/>
                  </a:solidFill>
                  <a:latin typeface="微软雅黑" panose="020B0503020204020204" pitchFamily="34" charset="-122"/>
                  <a:ea typeface="微软雅黑" panose="020B0503020204020204" pitchFamily="34" charset="-122"/>
                </a:rPr>
                <a:t>应用场景</a:t>
              </a:r>
              <a:endParaRPr lang="en-US" sz="2400" b="1" kern="0" dirty="0" smtClean="0">
                <a:solidFill>
                  <a:srgbClr val="0070C0"/>
                </a:solidFill>
                <a:latin typeface="微软雅黑" panose="020B0503020204020204" pitchFamily="34" charset="-122"/>
                <a:ea typeface="微软雅黑" panose="020B0503020204020204" pitchFamily="34" charset="-122"/>
              </a:endParaRPr>
            </a:p>
          </p:txBody>
        </p:sp>
        <p:sp>
          <p:nvSpPr>
            <p:cNvPr id="12" name="Rectangle 3"/>
            <p:cNvSpPr>
              <a:spLocks noChangeAspect="1" noChangeArrowheads="1"/>
            </p:cNvSpPr>
            <p:nvPr/>
          </p:nvSpPr>
          <p:spPr bwMode="auto">
            <a:xfrm>
              <a:off x="5919481" y="2138436"/>
              <a:ext cx="2422525" cy="3657056"/>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tIns="182880" anchor="t" anchorCtr="0">
              <a:noAutofit/>
            </a:bodyPr>
            <a:lstStyle/>
            <a:p>
              <a:pPr marL="176213" indent="-176213">
                <a:buFont typeface="Arial" pitchFamily="34" charset="0"/>
                <a:buChar char="•"/>
                <a:defRPr/>
              </a:pPr>
              <a:r>
                <a:rPr lang="zh-CN" altLang="en-US" kern="0" dirty="0">
                  <a:solidFill>
                    <a:prstClr val="black"/>
                  </a:solidFill>
                  <a:latin typeface="微软雅黑" panose="020B0503020204020204" pitchFamily="34" charset="-122"/>
                  <a:ea typeface="微软雅黑" panose="020B0503020204020204" pitchFamily="34" charset="-122"/>
                </a:rPr>
                <a:t>在开发时间内需求没有或很少</a:t>
              </a:r>
              <a:r>
                <a:rPr lang="zh-CN" altLang="en-US" kern="0" dirty="0" smtClean="0">
                  <a:solidFill>
                    <a:prstClr val="black"/>
                  </a:solidFill>
                  <a:latin typeface="微软雅黑" panose="020B0503020204020204" pitchFamily="34" charset="-122"/>
                  <a:ea typeface="微软雅黑" panose="020B0503020204020204" pitchFamily="34" charset="-122"/>
                </a:rPr>
                <a:t>变化</a:t>
              </a:r>
              <a:endParaRPr lang="en-US" altLang="zh-CN" kern="0" dirty="0" smtClean="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endParaRPr lang="zh-CN" altLang="en-US" sz="800" kern="0" dirty="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r>
                <a:rPr lang="zh-CN" altLang="en-US" kern="0" dirty="0" smtClean="0">
                  <a:solidFill>
                    <a:prstClr val="black"/>
                  </a:solidFill>
                  <a:latin typeface="微软雅黑" panose="020B0503020204020204" pitchFamily="34" charset="-122"/>
                  <a:ea typeface="微软雅黑" panose="020B0503020204020204" pitchFamily="34" charset="-122"/>
                </a:rPr>
                <a:t>分</a:t>
              </a:r>
              <a:r>
                <a:rPr lang="zh-CN" altLang="en-US" kern="0" dirty="0">
                  <a:solidFill>
                    <a:prstClr val="black"/>
                  </a:solidFill>
                  <a:latin typeface="微软雅黑" panose="020B0503020204020204" pitchFamily="34" charset="-122"/>
                  <a:ea typeface="微软雅黑" panose="020B0503020204020204" pitchFamily="34" charset="-122"/>
                </a:rPr>
                <a:t>析设计人员对应用领域很</a:t>
              </a:r>
              <a:r>
                <a:rPr lang="zh-CN" altLang="en-US" kern="0" dirty="0" smtClean="0">
                  <a:solidFill>
                    <a:prstClr val="black"/>
                  </a:solidFill>
                  <a:latin typeface="微软雅黑" panose="020B0503020204020204" pitchFamily="34" charset="-122"/>
                  <a:ea typeface="微软雅黑" panose="020B0503020204020204" pitchFamily="34" charset="-122"/>
                </a:rPr>
                <a:t>熟悉</a:t>
              </a:r>
              <a:endParaRPr lang="en-US" altLang="zh-CN" kern="0" dirty="0" smtClean="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endParaRPr lang="zh-CN" altLang="en-US" sz="800" kern="0" dirty="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r>
                <a:rPr lang="zh-CN" altLang="en-US" kern="0" dirty="0" smtClean="0">
                  <a:solidFill>
                    <a:prstClr val="black"/>
                  </a:solidFill>
                  <a:latin typeface="微软雅黑" panose="020B0503020204020204" pitchFamily="34" charset="-122"/>
                  <a:ea typeface="微软雅黑" panose="020B0503020204020204" pitchFamily="34" charset="-122"/>
                </a:rPr>
                <a:t>低</a:t>
              </a:r>
              <a:r>
                <a:rPr lang="zh-CN" altLang="en-US" kern="0" dirty="0">
                  <a:solidFill>
                    <a:prstClr val="black"/>
                  </a:solidFill>
                  <a:latin typeface="微软雅黑" panose="020B0503020204020204" pitchFamily="34" charset="-122"/>
                  <a:ea typeface="微软雅黑" panose="020B0503020204020204" pitchFamily="34" charset="-122"/>
                </a:rPr>
                <a:t>风险项目（对目标、环境很熟悉</a:t>
              </a:r>
              <a:r>
                <a:rPr lang="zh-CN" altLang="en-US" kern="0" dirty="0" smtClean="0">
                  <a:solidFill>
                    <a:prstClr val="black"/>
                  </a:solidFill>
                  <a:latin typeface="微软雅黑" panose="020B0503020204020204" pitchFamily="34" charset="-122"/>
                  <a:ea typeface="微软雅黑" panose="020B0503020204020204" pitchFamily="34" charset="-122"/>
                </a:rPr>
                <a:t>）</a:t>
              </a:r>
              <a:endParaRPr lang="en-US" altLang="zh-CN" kern="0" dirty="0" smtClean="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endParaRPr lang="zh-CN" altLang="en-US" sz="800" kern="0" dirty="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r>
                <a:rPr lang="zh-CN" altLang="en-US" kern="0" dirty="0" smtClean="0">
                  <a:solidFill>
                    <a:prstClr val="black"/>
                  </a:solidFill>
                  <a:latin typeface="微软雅黑" panose="020B0503020204020204" pitchFamily="34" charset="-122"/>
                  <a:ea typeface="微软雅黑" panose="020B0503020204020204" pitchFamily="34" charset="-122"/>
                </a:rPr>
                <a:t>用</a:t>
              </a:r>
              <a:r>
                <a:rPr lang="zh-CN" altLang="en-US" kern="0" dirty="0">
                  <a:solidFill>
                    <a:prstClr val="black"/>
                  </a:solidFill>
                  <a:latin typeface="微软雅黑" panose="020B0503020204020204" pitchFamily="34" charset="-122"/>
                  <a:ea typeface="微软雅黑" panose="020B0503020204020204" pitchFamily="34" charset="-122"/>
                </a:rPr>
                <a:t>户使用环境很</a:t>
              </a:r>
              <a:r>
                <a:rPr lang="zh-CN" altLang="en-US" kern="0" dirty="0" smtClean="0">
                  <a:solidFill>
                    <a:prstClr val="black"/>
                  </a:solidFill>
                  <a:latin typeface="微软雅黑" panose="020B0503020204020204" pitchFamily="34" charset="-122"/>
                  <a:ea typeface="微软雅黑" panose="020B0503020204020204" pitchFamily="34" charset="-122"/>
                </a:rPr>
                <a:t>稳定</a:t>
              </a:r>
              <a:endParaRPr lang="en-US" altLang="zh-CN" kern="0" dirty="0" smtClean="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endParaRPr lang="zh-CN" altLang="en-US" sz="800" kern="0" dirty="0">
                <a:solidFill>
                  <a:prstClr val="black"/>
                </a:solidFill>
                <a:latin typeface="微软雅黑" panose="020B0503020204020204" pitchFamily="34" charset="-122"/>
                <a:ea typeface="微软雅黑" panose="020B0503020204020204" pitchFamily="34" charset="-122"/>
              </a:endParaRPr>
            </a:p>
            <a:p>
              <a:pPr marL="176213" indent="-176213">
                <a:buFont typeface="Arial" pitchFamily="34" charset="0"/>
                <a:buChar char="•"/>
                <a:defRPr/>
              </a:pPr>
              <a:r>
                <a:rPr lang="zh-CN" altLang="en-US" kern="0" dirty="0" smtClean="0">
                  <a:solidFill>
                    <a:prstClr val="black"/>
                  </a:solidFill>
                  <a:latin typeface="微软雅黑" panose="020B0503020204020204" pitchFamily="34" charset="-122"/>
                  <a:ea typeface="微软雅黑" panose="020B0503020204020204" pitchFamily="34" charset="-122"/>
                </a:rPr>
                <a:t>用</a:t>
              </a:r>
              <a:r>
                <a:rPr lang="zh-CN" altLang="en-US" kern="0" dirty="0">
                  <a:solidFill>
                    <a:prstClr val="black"/>
                  </a:solidFill>
                  <a:latin typeface="微软雅黑" panose="020B0503020204020204" pitchFamily="34" charset="-122"/>
                  <a:ea typeface="微软雅黑" panose="020B0503020204020204" pitchFamily="34" charset="-122"/>
                </a:rPr>
                <a:t>户除提出需求以外，很少参与开发</a:t>
              </a:r>
              <a:endParaRPr lang="en-US" kern="0" dirty="0">
                <a:solidFill>
                  <a:prstClr val="black"/>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7990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187910"/>
            <a:ext cx="8118475" cy="369887"/>
          </a:xfrm>
        </p:spPr>
        <p:txBody>
          <a:bodyPr vert="horz" wrap="square" lIns="0" tIns="0" rIns="0" bIns="0" rtlCol="0" anchor="t">
            <a:noAutofit/>
          </a:bodyPr>
          <a:lstStyle/>
          <a:p>
            <a:pPr marL="0" indent="0">
              <a:buNone/>
            </a:pPr>
            <a:r>
              <a:rPr lang="en-US" altLang="zh-CN" sz="2800" b="1" dirty="0">
                <a:solidFill>
                  <a:schemeClr val="tx1"/>
                </a:solidFill>
              </a:rPr>
              <a:t>1.3.2 </a:t>
            </a:r>
            <a:r>
              <a:rPr lang="zh-CN" altLang="en-US" sz="2800" b="1" dirty="0">
                <a:solidFill>
                  <a:schemeClr val="tx1"/>
                </a:solidFill>
              </a:rPr>
              <a:t>软件生命周期模型：</a:t>
            </a:r>
            <a:r>
              <a:rPr lang="en-US" altLang="zh-CN" sz="2800" b="1" dirty="0">
                <a:solidFill>
                  <a:schemeClr val="tx1"/>
                </a:solidFill>
              </a:rPr>
              <a:t>V</a:t>
            </a:r>
            <a:r>
              <a:rPr lang="zh-CN" altLang="en-US" sz="2800" b="1" dirty="0">
                <a:solidFill>
                  <a:schemeClr val="tx1"/>
                </a:solidFill>
              </a:rPr>
              <a:t>模型</a:t>
            </a:r>
            <a:endParaRPr lang="en-US" sz="2800" b="1" dirty="0">
              <a:solidFill>
                <a:schemeClr val="tx1"/>
              </a:solidFill>
            </a:endParaRPr>
          </a:p>
        </p:txBody>
      </p:sp>
      <p:sp>
        <p:nvSpPr>
          <p:cNvPr id="24" name="Rectangle 3"/>
          <p:cNvSpPr txBox="1">
            <a:spLocks noChangeArrowheads="1"/>
          </p:cNvSpPr>
          <p:nvPr/>
        </p:nvSpPr>
        <p:spPr>
          <a:xfrm>
            <a:off x="241261" y="1047512"/>
            <a:ext cx="8345384" cy="1061369"/>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10000"/>
              </a:lnSpc>
              <a:spcBef>
                <a:spcPct val="30000"/>
              </a:spcBef>
              <a:buNone/>
            </a:pPr>
            <a:r>
              <a:rPr lang="en-US" altLang="zh-CN" sz="2000" b="0" dirty="0">
                <a:solidFill>
                  <a:schemeClr val="tx1"/>
                </a:solidFill>
                <a:latin typeface="微软雅黑" panose="020B0503020204020204" pitchFamily="34" charset="-122"/>
                <a:ea typeface="微软雅黑" panose="020B0503020204020204" pitchFamily="34" charset="-122"/>
              </a:rPr>
              <a:t>V</a:t>
            </a:r>
            <a:r>
              <a:rPr lang="zh-CN" altLang="en-US" sz="2000" b="0" dirty="0">
                <a:solidFill>
                  <a:schemeClr val="tx1"/>
                </a:solidFill>
                <a:latin typeface="微软雅黑" panose="020B0503020204020204" pitchFamily="34" charset="-122"/>
                <a:ea typeface="微软雅黑" panose="020B0503020204020204" pitchFamily="34" charset="-122"/>
              </a:rPr>
              <a:t>模型是</a:t>
            </a:r>
            <a:r>
              <a:rPr lang="zh-CN" altLang="en-US" sz="2000" b="0" dirty="0" smtClean="0">
                <a:solidFill>
                  <a:schemeClr val="tx1"/>
                </a:solidFill>
                <a:latin typeface="微软雅黑" panose="020B0503020204020204" pitchFamily="34" charset="-122"/>
                <a:ea typeface="微软雅黑" panose="020B0503020204020204" pitchFamily="34" charset="-122"/>
              </a:rPr>
              <a:t>在瀑布模型</a:t>
            </a:r>
            <a:r>
              <a:rPr lang="zh-CN" altLang="en-US" sz="2000" b="0" dirty="0">
                <a:solidFill>
                  <a:schemeClr val="tx1"/>
                </a:solidFill>
                <a:latin typeface="微软雅黑" panose="020B0503020204020204" pitchFamily="34" charset="-122"/>
                <a:ea typeface="微软雅黑" panose="020B0503020204020204" pitchFamily="34" charset="-122"/>
              </a:rPr>
              <a:t>基础上演变而来</a:t>
            </a:r>
            <a:r>
              <a:rPr lang="zh-CN" altLang="en-US" sz="2000" b="0" dirty="0" smtClean="0">
                <a:solidFill>
                  <a:schemeClr val="tx1"/>
                </a:solidFill>
                <a:latin typeface="微软雅黑" panose="020B0503020204020204" pitchFamily="34" charset="-122"/>
                <a:ea typeface="微软雅黑" panose="020B0503020204020204" pitchFamily="34" charset="-122"/>
              </a:rPr>
              <a:t>，由</a:t>
            </a:r>
            <a:r>
              <a:rPr lang="zh-CN" altLang="en-US" sz="2000" b="0" dirty="0">
                <a:solidFill>
                  <a:schemeClr val="tx1"/>
                </a:solidFill>
                <a:latin typeface="微软雅黑" panose="020B0503020204020204" pitchFamily="34" charset="-122"/>
                <a:ea typeface="微软雅黑" panose="020B0503020204020204" pitchFamily="34" charset="-122"/>
              </a:rPr>
              <a:t>于将整个开发过程构造成一个</a:t>
            </a:r>
            <a:r>
              <a:rPr lang="en-US" altLang="zh-CN" sz="2000" b="0" dirty="0">
                <a:solidFill>
                  <a:schemeClr val="tx1"/>
                </a:solidFill>
                <a:latin typeface="微软雅黑" panose="020B0503020204020204" pitchFamily="34" charset="-122"/>
                <a:ea typeface="微软雅黑" panose="020B0503020204020204" pitchFamily="34" charset="-122"/>
              </a:rPr>
              <a:t>V</a:t>
            </a:r>
            <a:r>
              <a:rPr lang="zh-CN" altLang="en-US" sz="2000" b="0" dirty="0">
                <a:solidFill>
                  <a:schemeClr val="tx1"/>
                </a:solidFill>
                <a:latin typeface="微软雅黑" panose="020B0503020204020204" pitchFamily="34" charset="-122"/>
                <a:ea typeface="微软雅黑" panose="020B0503020204020204" pitchFamily="34" charset="-122"/>
              </a:rPr>
              <a:t>字形而得名。</a:t>
            </a:r>
            <a:r>
              <a:rPr lang="en-US" altLang="zh-CN" sz="2000" b="0" dirty="0">
                <a:solidFill>
                  <a:schemeClr val="tx1"/>
                </a:solidFill>
                <a:latin typeface="微软雅黑" panose="020B0503020204020204" pitchFamily="34" charset="-122"/>
                <a:ea typeface="微软雅黑" panose="020B0503020204020204" pitchFamily="34" charset="-122"/>
              </a:rPr>
              <a:t>V</a:t>
            </a:r>
            <a:r>
              <a:rPr lang="zh-CN" altLang="en-US" sz="2000" b="0" dirty="0">
                <a:solidFill>
                  <a:schemeClr val="tx1"/>
                </a:solidFill>
                <a:latin typeface="微软雅黑" panose="020B0503020204020204" pitchFamily="34" charset="-122"/>
                <a:ea typeface="微软雅黑" panose="020B0503020204020204" pitchFamily="34" charset="-122"/>
              </a:rPr>
              <a:t>模型强调软件开发的协作和速度，将软件实现和验证有机地结合起来，在保证较高的软件质量情况下缩短</a:t>
            </a:r>
            <a:r>
              <a:rPr lang="zh-CN" altLang="en-US" sz="2000" b="0" dirty="0" smtClean="0">
                <a:solidFill>
                  <a:schemeClr val="tx1"/>
                </a:solidFill>
                <a:latin typeface="微软雅黑" panose="020B0503020204020204" pitchFamily="34" charset="-122"/>
                <a:ea typeface="微软雅黑" panose="020B0503020204020204" pitchFamily="34" charset="-122"/>
              </a:rPr>
              <a:t>开发周期</a:t>
            </a:r>
            <a:r>
              <a:rPr lang="zh-CN" altLang="en-US" sz="2000" b="0" dirty="0">
                <a:solidFill>
                  <a:schemeClr val="tx1"/>
                </a:solidFill>
                <a:latin typeface="微软雅黑" panose="020B0503020204020204" pitchFamily="34" charset="-122"/>
                <a:ea typeface="微软雅黑" panose="020B0503020204020204" pitchFamily="34" charset="-122"/>
              </a:rPr>
              <a:t>。</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70" y="2598596"/>
            <a:ext cx="5041798" cy="3541863"/>
          </a:xfrm>
          <a:prstGeom prst="rect">
            <a:avLst/>
          </a:prstGeom>
        </p:spPr>
      </p:pic>
    </p:spTree>
    <p:extLst>
      <p:ext uri="{BB962C8B-B14F-4D97-AF65-F5344CB8AC3E}">
        <p14:creationId xmlns:p14="http://schemas.microsoft.com/office/powerpoint/2010/main" val="706026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noChangeArrowheads="1"/>
          </p:cNvSpPr>
          <p:nvPr/>
        </p:nvSpPr>
        <p:spPr>
          <a:xfrm>
            <a:off x="570016" y="1127754"/>
            <a:ext cx="4322618" cy="607621"/>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ct val="30000"/>
              </a:spcBef>
              <a:buNone/>
            </a:pPr>
            <a:r>
              <a:rPr lang="zh-CN" altLang="en-US" sz="2400" dirty="0" smtClean="0">
                <a:solidFill>
                  <a:srgbClr val="0070C0"/>
                </a:solidFill>
                <a:latin typeface="微软雅黑" panose="020B0503020204020204" pitchFamily="34" charset="-122"/>
                <a:ea typeface="微软雅黑" panose="020B0503020204020204" pitchFamily="34" charset="-122"/>
              </a:rPr>
              <a:t>软件生命周期模型</a:t>
            </a:r>
          </a:p>
        </p:txBody>
      </p:sp>
      <p:sp>
        <p:nvSpPr>
          <p:cNvPr id="7" name="Rectangle 3"/>
          <p:cNvSpPr txBox="1">
            <a:spLocks noChangeArrowheads="1"/>
          </p:cNvSpPr>
          <p:nvPr/>
        </p:nvSpPr>
        <p:spPr>
          <a:xfrm>
            <a:off x="3675922" y="5421124"/>
            <a:ext cx="1216712" cy="556945"/>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ct val="30000"/>
              </a:spcBef>
              <a:buNone/>
            </a:pPr>
            <a:r>
              <a:rPr lang="zh-CN" altLang="en-US" sz="1800" dirty="0" smtClean="0">
                <a:solidFill>
                  <a:schemeClr val="tx1"/>
                </a:solidFill>
                <a:latin typeface="微软雅黑" panose="020B0503020204020204" pitchFamily="34" charset="-122"/>
                <a:ea typeface="微软雅黑" panose="020B0503020204020204" pitchFamily="34" charset="-122"/>
              </a:rPr>
              <a:t>迭代模型</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lvl="2">
              <a:lnSpc>
                <a:spcPct val="110000"/>
              </a:lnSpc>
              <a:spcBef>
                <a:spcPct val="30000"/>
              </a:spcBef>
            </a:pPr>
            <a:endParaRPr lang="en-US" altLang="zh-CN" sz="1800" dirty="0" smtClean="0">
              <a:latin typeface="微软雅黑" panose="020B0503020204020204" pitchFamily="34" charset="-122"/>
              <a:ea typeface="微软雅黑" panose="020B0503020204020204" pitchFamily="34" charset="-122"/>
            </a:endParaRPr>
          </a:p>
          <a:p>
            <a:pPr lvl="2">
              <a:lnSpc>
                <a:spcPct val="110000"/>
              </a:lnSpc>
              <a:spcBef>
                <a:spcPct val="30000"/>
              </a:spcBef>
            </a:pPr>
            <a:endParaRPr lang="en-US" altLang="zh-CN" sz="1800" dirty="0" smtClean="0">
              <a:latin typeface="微软雅黑" panose="020B0503020204020204" pitchFamily="34" charset="-122"/>
              <a:ea typeface="微软雅黑" panose="020B0503020204020204" pitchFamily="34" charset="-122"/>
            </a:endParaRPr>
          </a:p>
          <a:p>
            <a:pPr lvl="2">
              <a:lnSpc>
                <a:spcPct val="110000"/>
              </a:lnSpc>
              <a:spcBef>
                <a:spcPct val="30000"/>
              </a:spcBef>
            </a:pPr>
            <a:endParaRPr lang="en-US" altLang="zh-CN" sz="1800" dirty="0" smtClean="0">
              <a:latin typeface="微软雅黑" panose="020B0503020204020204" pitchFamily="34" charset="-122"/>
              <a:ea typeface="微软雅黑" panose="020B0503020204020204" pitchFamily="34" charset="-122"/>
            </a:endParaRPr>
          </a:p>
          <a:p>
            <a:pPr lvl="2">
              <a:lnSpc>
                <a:spcPct val="110000"/>
              </a:lnSpc>
              <a:spcBef>
                <a:spcPct val="30000"/>
              </a:spcBef>
            </a:pPr>
            <a:endParaRPr lang="zh-CN" altLang="en-US" sz="1800" dirty="0" smtClean="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a:xfrm>
            <a:off x="570016" y="459179"/>
            <a:ext cx="8345384" cy="607621"/>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ct val="30000"/>
              </a:spcBef>
              <a:buNone/>
            </a:pPr>
            <a:endParaRPr lang="zh-CN" altLang="en-US" sz="1800"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398558" y="1735375"/>
            <a:ext cx="5634361" cy="3243601"/>
          </a:xfrm>
          <a:prstGeom prst="rect">
            <a:avLst/>
          </a:prstGeom>
        </p:spPr>
      </p:pic>
      <p:sp>
        <p:nvSpPr>
          <p:cNvPr id="9" name="Title 1"/>
          <p:cNvSpPr txBox="1">
            <a:spLocks/>
          </p:cNvSpPr>
          <p:nvPr/>
        </p:nvSpPr>
        <p:spPr bwMode="black">
          <a:xfrm>
            <a:off x="154121" y="183782"/>
            <a:ext cx="8123236" cy="574516"/>
          </a:xfrm>
          <a:prstGeom prst="rect">
            <a:avLst/>
          </a:prstGeom>
          <a:ln>
            <a:noFill/>
          </a:ln>
        </p:spPr>
        <p:txBody>
          <a:bodyPr vert="horz" wrap="square" lIns="0" tIns="0" rIns="0" bIns="0" rtlCol="0" anchor="t" anchorCtr="0">
            <a:noAutofit/>
          </a:bodyPr>
          <a:lstStyle>
            <a:lvl1pPr algn="l" defTabSz="457200" rtl="0" eaLnBrk="1" latinLnBrk="0" hangingPunct="1">
              <a:lnSpc>
                <a:spcPct val="100000"/>
              </a:lnSpc>
              <a:spcBef>
                <a:spcPct val="0"/>
              </a:spcBef>
              <a:spcAft>
                <a:spcPts val="0"/>
              </a:spcAft>
              <a:buNone/>
              <a:defRPr lang="en-GB" sz="2800" b="1" i="0" kern="1200">
                <a:solidFill>
                  <a:srgbClr val="000000"/>
                </a:solidFill>
                <a:latin typeface="HP Simplified" pitchFamily="34" charset="0"/>
                <a:ea typeface="+mj-ea"/>
                <a:cs typeface="HP Simplified" pitchFamily="34" charset="0"/>
              </a:defRPr>
            </a:lvl1pPr>
          </a:lstStyle>
          <a:p>
            <a:r>
              <a:rPr lang="en-US" altLang="zh-CN" dirty="0" smtClean="0">
                <a:solidFill>
                  <a:schemeClr val="tx1"/>
                </a:solidFill>
                <a:latin typeface="微软雅黑" panose="020B0503020204020204" pitchFamily="34" charset="-122"/>
                <a:ea typeface="微软雅黑" panose="020B0503020204020204" pitchFamily="34" charset="-122"/>
              </a:rPr>
              <a:t>1.3.2 </a:t>
            </a:r>
            <a:r>
              <a:rPr lang="zh-CN" altLang="en-US" dirty="0" smtClean="0">
                <a:solidFill>
                  <a:schemeClr val="tx1"/>
                </a:solidFill>
                <a:latin typeface="微软雅黑" panose="020B0503020204020204" pitchFamily="34" charset="-122"/>
                <a:ea typeface="微软雅黑" panose="020B0503020204020204" pitchFamily="34" charset="-122"/>
              </a:rPr>
              <a:t>软件工程生命周期</a:t>
            </a:r>
          </a:p>
        </p:txBody>
      </p:sp>
    </p:spTree>
    <p:extLst>
      <p:ext uri="{BB962C8B-B14F-4D97-AF65-F5344CB8AC3E}">
        <p14:creationId xmlns:p14="http://schemas.microsoft.com/office/powerpoint/2010/main" val="2759429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520299" y="868191"/>
            <a:ext cx="8345384" cy="378107"/>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ct val="30000"/>
              </a:spcBef>
              <a:buNone/>
            </a:pPr>
            <a:r>
              <a:rPr lang="zh-CN" altLang="en-US" sz="2400" dirty="0" smtClean="0">
                <a:solidFill>
                  <a:srgbClr val="0070C0"/>
                </a:solidFill>
                <a:latin typeface="微软雅黑" panose="020B0503020204020204" pitchFamily="34" charset="-122"/>
                <a:ea typeface="微软雅黑" panose="020B0503020204020204" pitchFamily="34" charset="-122"/>
              </a:rPr>
              <a:t>敏捷开发</a:t>
            </a:r>
            <a:endParaRPr lang="en-US" altLang="zh-CN" sz="2400" dirty="0" smtClean="0">
              <a:solidFill>
                <a:srgbClr val="0070C0"/>
              </a:solidFill>
              <a:latin typeface="微软雅黑" panose="020B0503020204020204" pitchFamily="34" charset="-122"/>
              <a:ea typeface="微软雅黑" panose="020B0503020204020204" pitchFamily="34" charset="-122"/>
            </a:endParaRPr>
          </a:p>
        </p:txBody>
      </p:sp>
      <p:sp>
        <p:nvSpPr>
          <p:cNvPr id="9" name="Title 1"/>
          <p:cNvSpPr txBox="1">
            <a:spLocks/>
          </p:cNvSpPr>
          <p:nvPr/>
        </p:nvSpPr>
        <p:spPr bwMode="black">
          <a:xfrm>
            <a:off x="47285" y="226971"/>
            <a:ext cx="8123236" cy="574516"/>
          </a:xfrm>
          <a:prstGeom prst="rect">
            <a:avLst/>
          </a:prstGeom>
          <a:ln>
            <a:noFill/>
          </a:ln>
        </p:spPr>
        <p:txBody>
          <a:bodyPr vert="horz" wrap="square" lIns="0" tIns="0" rIns="0" bIns="0" rtlCol="0" anchor="t" anchorCtr="0">
            <a:noAutofit/>
          </a:bodyPr>
          <a:lstStyle>
            <a:lvl1pPr algn="l" defTabSz="457200" rtl="0" eaLnBrk="1" latinLnBrk="0" hangingPunct="1">
              <a:lnSpc>
                <a:spcPct val="100000"/>
              </a:lnSpc>
              <a:spcBef>
                <a:spcPct val="0"/>
              </a:spcBef>
              <a:spcAft>
                <a:spcPts val="0"/>
              </a:spcAft>
              <a:buNone/>
              <a:defRPr lang="en-GB" sz="2800" b="1" i="0" kern="1200">
                <a:solidFill>
                  <a:srgbClr val="000000"/>
                </a:solidFill>
                <a:latin typeface="HP Simplified" pitchFamily="34" charset="0"/>
                <a:ea typeface="+mj-ea"/>
                <a:cs typeface="HP Simplified" pitchFamily="34" charset="0"/>
              </a:defRPr>
            </a:lvl1pPr>
          </a:lstStyle>
          <a:p>
            <a:r>
              <a:rPr lang="en-US" altLang="zh-CN" dirty="0" smtClean="0">
                <a:solidFill>
                  <a:schemeClr val="tx1"/>
                </a:solidFill>
                <a:latin typeface="微软雅黑" panose="020B0503020204020204" pitchFamily="34" charset="-122"/>
                <a:ea typeface="微软雅黑" panose="020B0503020204020204" pitchFamily="34" charset="-122"/>
              </a:rPr>
              <a:t>1.3.3 </a:t>
            </a:r>
            <a:r>
              <a:rPr lang="zh-CN" altLang="en-US" dirty="0" smtClean="0">
                <a:solidFill>
                  <a:schemeClr val="tx1"/>
                </a:solidFill>
                <a:latin typeface="微软雅黑" panose="020B0503020204020204" pitchFamily="34" charset="-122"/>
                <a:ea typeface="微软雅黑" panose="020B0503020204020204" pitchFamily="34" charset="-122"/>
              </a:rPr>
              <a:t>敏捷开发过程</a:t>
            </a:r>
          </a:p>
        </p:txBody>
      </p:sp>
      <p:sp>
        <p:nvSpPr>
          <p:cNvPr id="6" name="Rectangle 3"/>
          <p:cNvSpPr txBox="1">
            <a:spLocks noChangeArrowheads="1"/>
          </p:cNvSpPr>
          <p:nvPr/>
        </p:nvSpPr>
        <p:spPr>
          <a:xfrm>
            <a:off x="643391" y="1313002"/>
            <a:ext cx="7527130" cy="1704262"/>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ct val="30000"/>
              </a:spcBef>
              <a:buNone/>
            </a:pPr>
            <a:r>
              <a:rPr lang="zh-CN" altLang="en-US" sz="2000" b="0" dirty="0">
                <a:solidFill>
                  <a:schemeClr val="tx1"/>
                </a:solidFill>
                <a:latin typeface="微软雅黑" panose="020B0503020204020204" pitchFamily="34" charset="-122"/>
                <a:ea typeface="微软雅黑" panose="020B0503020204020204" pitchFamily="34" charset="-122"/>
              </a:rPr>
              <a:t>敏捷开发是一种以用户的需求进化为核心、迭代、循序渐进的开发方法</a:t>
            </a:r>
            <a:r>
              <a:rPr lang="zh-CN" altLang="en-US" sz="2000" b="0" dirty="0" smtClean="0">
                <a:solidFill>
                  <a:schemeClr val="tx1"/>
                </a:solidFill>
                <a:latin typeface="微软雅黑" panose="020B0503020204020204" pitchFamily="34" charset="-122"/>
                <a:ea typeface="微软雅黑" panose="020B0503020204020204" pitchFamily="34" charset="-122"/>
              </a:rPr>
              <a:t>。</a:t>
            </a:r>
            <a:r>
              <a:rPr lang="en-US" altLang="zh-CN" sz="2000" b="0" dirty="0" smtClean="0">
                <a:solidFill>
                  <a:schemeClr val="tx1"/>
                </a:solidFill>
                <a:latin typeface="微软雅黑" panose="020B0503020204020204" pitchFamily="34" charset="-122"/>
                <a:ea typeface="微软雅黑" panose="020B0503020204020204" pitchFamily="34" charset="-122"/>
              </a:rPr>
              <a:t> </a:t>
            </a:r>
          </a:p>
          <a:p>
            <a:pPr marL="0" indent="0">
              <a:lnSpc>
                <a:spcPct val="150000"/>
              </a:lnSpc>
              <a:spcBef>
                <a:spcPct val="30000"/>
              </a:spcBef>
              <a:buNone/>
            </a:pPr>
            <a:r>
              <a:rPr lang="zh-CN" altLang="en-US" sz="2000" b="0" dirty="0" smtClean="0">
                <a:solidFill>
                  <a:schemeClr val="tx1"/>
                </a:solidFill>
                <a:latin typeface="微软雅黑" panose="020B0503020204020204" pitchFamily="34" charset="-122"/>
                <a:ea typeface="微软雅黑" panose="020B0503020204020204" pitchFamily="34" charset="-122"/>
              </a:rPr>
              <a:t>软件</a:t>
            </a:r>
            <a:r>
              <a:rPr lang="zh-CN" altLang="en-US" sz="2000" b="0" dirty="0">
                <a:solidFill>
                  <a:schemeClr val="tx1"/>
                </a:solidFill>
                <a:latin typeface="微软雅黑" panose="020B0503020204020204" pitchFamily="34" charset="-122"/>
                <a:ea typeface="微软雅黑" panose="020B0503020204020204" pitchFamily="34" charset="-122"/>
              </a:rPr>
              <a:t>项目的构建被切分成多个子项目，各个子项目的成果都经过测试，具备集成和可运行的特征</a:t>
            </a:r>
            <a:r>
              <a:rPr lang="zh-CN" altLang="en-US" sz="2000" b="0" dirty="0" smtClean="0">
                <a:solidFill>
                  <a:schemeClr val="tx1"/>
                </a:solidFill>
                <a:latin typeface="微软雅黑" panose="020B0503020204020204" pitchFamily="34" charset="-122"/>
                <a:ea typeface="微软雅黑" panose="020B0503020204020204" pitchFamily="34" charset="-122"/>
              </a:rPr>
              <a:t>。</a:t>
            </a:r>
            <a:endParaRPr lang="en-US" altLang="zh-CN" sz="2000" dirty="0" smtClean="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91" y="3588803"/>
            <a:ext cx="2857500" cy="2143125"/>
          </a:xfrm>
          <a:prstGeom prst="rect">
            <a:avLst/>
          </a:prstGeom>
        </p:spPr>
      </p:pic>
    </p:spTree>
    <p:extLst>
      <p:ext uri="{BB962C8B-B14F-4D97-AF65-F5344CB8AC3E}">
        <p14:creationId xmlns:p14="http://schemas.microsoft.com/office/powerpoint/2010/main" val="2083015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655267" y="907852"/>
            <a:ext cx="8345384" cy="378107"/>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ct val="30000"/>
              </a:spcBef>
              <a:buNone/>
            </a:pPr>
            <a:r>
              <a:rPr lang="zh-CN" altLang="en-US" sz="2400" dirty="0" smtClean="0">
                <a:solidFill>
                  <a:srgbClr val="0070C0"/>
                </a:solidFill>
                <a:latin typeface="微软雅黑" panose="020B0503020204020204" pitchFamily="34" charset="-122"/>
                <a:ea typeface="微软雅黑" panose="020B0503020204020204" pitchFamily="34" charset="-122"/>
              </a:rPr>
              <a:t>敏捷开发</a:t>
            </a:r>
            <a:endParaRPr lang="en-US" altLang="zh-CN" sz="2400" dirty="0" smtClean="0">
              <a:solidFill>
                <a:srgbClr val="0070C0"/>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1208178194"/>
              </p:ext>
            </p:extLst>
          </p:nvPr>
        </p:nvGraphicFramePr>
        <p:xfrm>
          <a:off x="946707" y="1587004"/>
          <a:ext cx="77625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p:cNvSpPr txBox="1">
            <a:spLocks/>
          </p:cNvSpPr>
          <p:nvPr/>
        </p:nvSpPr>
        <p:spPr bwMode="black">
          <a:xfrm>
            <a:off x="0" y="218426"/>
            <a:ext cx="8123236" cy="574516"/>
          </a:xfrm>
          <a:prstGeom prst="rect">
            <a:avLst/>
          </a:prstGeom>
          <a:ln>
            <a:noFill/>
          </a:ln>
        </p:spPr>
        <p:txBody>
          <a:bodyPr vert="horz" wrap="square" lIns="0" tIns="0" rIns="0" bIns="0" rtlCol="0" anchor="t" anchorCtr="0">
            <a:noAutofit/>
          </a:bodyPr>
          <a:lstStyle>
            <a:lvl1pPr algn="l" defTabSz="457200" rtl="0" eaLnBrk="1" latinLnBrk="0" hangingPunct="1">
              <a:lnSpc>
                <a:spcPct val="100000"/>
              </a:lnSpc>
              <a:spcBef>
                <a:spcPct val="0"/>
              </a:spcBef>
              <a:spcAft>
                <a:spcPts val="0"/>
              </a:spcAft>
              <a:buNone/>
              <a:defRPr lang="en-GB" sz="2800" b="1" i="0" kern="1200">
                <a:solidFill>
                  <a:srgbClr val="000000"/>
                </a:solidFill>
                <a:latin typeface="HP Simplified" pitchFamily="34" charset="0"/>
                <a:ea typeface="+mj-ea"/>
                <a:cs typeface="HP Simplified" pitchFamily="34" charset="0"/>
              </a:defRPr>
            </a:lvl1pPr>
          </a:lstStyle>
          <a:p>
            <a:r>
              <a:rPr lang="en-US" altLang="zh-CN" dirty="0" smtClean="0">
                <a:solidFill>
                  <a:schemeClr val="tx1"/>
                </a:solidFill>
                <a:latin typeface="微软雅黑" panose="020B0503020204020204" pitchFamily="34" charset="-122"/>
                <a:ea typeface="微软雅黑" panose="020B0503020204020204" pitchFamily="34" charset="-122"/>
              </a:rPr>
              <a:t>1.3.3 </a:t>
            </a:r>
            <a:r>
              <a:rPr lang="zh-CN" altLang="en-US" dirty="0" smtClean="0">
                <a:solidFill>
                  <a:schemeClr val="tx1"/>
                </a:solidFill>
                <a:latin typeface="微软雅黑" panose="020B0503020204020204" pitchFamily="34" charset="-122"/>
                <a:ea typeface="微软雅黑" panose="020B0503020204020204" pitchFamily="34" charset="-122"/>
              </a:rPr>
              <a:t>敏捷开发过程</a:t>
            </a:r>
          </a:p>
        </p:txBody>
      </p:sp>
      <p:sp>
        <p:nvSpPr>
          <p:cNvPr id="3" name="TextBox 2"/>
          <p:cNvSpPr txBox="1"/>
          <p:nvPr/>
        </p:nvSpPr>
        <p:spPr>
          <a:xfrm>
            <a:off x="1235031" y="2138380"/>
            <a:ext cx="518061" cy="461665"/>
          </a:xfrm>
          <a:prstGeom prst="rect">
            <a:avLst/>
          </a:prstGeom>
          <a:noFill/>
        </p:spPr>
        <p:txBody>
          <a:bodyPr wrap="square" rtlCol="0">
            <a:spAutoFit/>
          </a:bodyPr>
          <a:lstStyle/>
          <a:p>
            <a:pPr marL="0" defTabSz="430213">
              <a:spcAft>
                <a:spcPts val="400"/>
              </a:spcAft>
              <a:buSzPct val="100000"/>
            </a:pPr>
            <a:r>
              <a:rPr lang="zh-CN" altLang="en-US" sz="2400" dirty="0" smtClean="0">
                <a:solidFill>
                  <a:srgbClr val="000000"/>
                </a:solidFill>
                <a:latin typeface="微软雅黑" panose="020B0503020204020204" pitchFamily="34" charset="-122"/>
                <a:ea typeface="微软雅黑" panose="020B0503020204020204" pitchFamily="34" charset="-122"/>
                <a:cs typeface="HP Simplified" pitchFamily="34" charset="0"/>
              </a:rPr>
              <a:t>变</a:t>
            </a:r>
            <a:endParaRPr lang="en-US" sz="2400" dirty="0" smtClean="0">
              <a:solidFill>
                <a:srgbClr val="000000"/>
              </a:solidFill>
              <a:latin typeface="微软雅黑" panose="020B0503020204020204" pitchFamily="34" charset="-122"/>
              <a:ea typeface="微软雅黑" panose="020B0503020204020204" pitchFamily="34" charset="-122"/>
              <a:cs typeface="HP Simplified" pitchFamily="34" charset="0"/>
            </a:endParaRPr>
          </a:p>
        </p:txBody>
      </p:sp>
      <p:sp>
        <p:nvSpPr>
          <p:cNvPr id="7" name="TextBox 6"/>
          <p:cNvSpPr txBox="1"/>
          <p:nvPr/>
        </p:nvSpPr>
        <p:spPr>
          <a:xfrm>
            <a:off x="1575707" y="3368344"/>
            <a:ext cx="767443" cy="461665"/>
          </a:xfrm>
          <a:prstGeom prst="rect">
            <a:avLst/>
          </a:prstGeom>
          <a:noFill/>
        </p:spPr>
        <p:txBody>
          <a:bodyPr wrap="square" rtlCol="0">
            <a:spAutoFit/>
          </a:bodyPr>
          <a:lstStyle/>
          <a:p>
            <a:pPr marL="0" defTabSz="430213">
              <a:spcAft>
                <a:spcPts val="400"/>
              </a:spcAft>
              <a:buSzPct val="100000"/>
            </a:pPr>
            <a:r>
              <a:rPr lang="zh-CN" altLang="en-US" sz="2400" dirty="0">
                <a:solidFill>
                  <a:srgbClr val="000000"/>
                </a:solidFill>
                <a:latin typeface="微软雅黑" panose="020B0503020204020204" pitchFamily="34" charset="-122"/>
                <a:ea typeface="微软雅黑" panose="020B0503020204020204" pitchFamily="34" charset="-122"/>
                <a:cs typeface="HP Simplified" pitchFamily="34" charset="0"/>
              </a:rPr>
              <a:t>早</a:t>
            </a:r>
            <a:endParaRPr lang="en-US" sz="2400" dirty="0" smtClean="0">
              <a:solidFill>
                <a:srgbClr val="000000"/>
              </a:solidFill>
              <a:latin typeface="微软雅黑" panose="020B0503020204020204" pitchFamily="34" charset="-122"/>
              <a:ea typeface="微软雅黑" panose="020B0503020204020204" pitchFamily="34" charset="-122"/>
              <a:cs typeface="HP Simplified" pitchFamily="34" charset="0"/>
            </a:endParaRPr>
          </a:p>
        </p:txBody>
      </p:sp>
      <p:sp>
        <p:nvSpPr>
          <p:cNvPr id="8" name="TextBox 7"/>
          <p:cNvSpPr txBox="1"/>
          <p:nvPr/>
        </p:nvSpPr>
        <p:spPr>
          <a:xfrm>
            <a:off x="1235031" y="4634346"/>
            <a:ext cx="767443" cy="461665"/>
          </a:xfrm>
          <a:prstGeom prst="rect">
            <a:avLst/>
          </a:prstGeom>
          <a:noFill/>
        </p:spPr>
        <p:txBody>
          <a:bodyPr wrap="square" rtlCol="0">
            <a:spAutoFit/>
          </a:bodyPr>
          <a:lstStyle/>
          <a:p>
            <a:pPr marL="0" defTabSz="430213">
              <a:spcAft>
                <a:spcPts val="400"/>
              </a:spcAft>
              <a:buSzPct val="100000"/>
            </a:pPr>
            <a:r>
              <a:rPr lang="zh-CN" altLang="en-US" sz="2400" dirty="0">
                <a:solidFill>
                  <a:srgbClr val="000000"/>
                </a:solidFill>
                <a:latin typeface="微软雅黑" panose="020B0503020204020204" pitchFamily="34" charset="-122"/>
                <a:ea typeface="微软雅黑" panose="020B0503020204020204" pitchFamily="34" charset="-122"/>
                <a:cs typeface="HP Simplified" pitchFamily="34" charset="0"/>
              </a:rPr>
              <a:t>快</a:t>
            </a:r>
            <a:endParaRPr lang="en-US" sz="2400" dirty="0" smtClean="0">
              <a:solidFill>
                <a:srgbClr val="000000"/>
              </a:solidFill>
              <a:latin typeface="微软雅黑" panose="020B0503020204020204" pitchFamily="34" charset="-122"/>
              <a:ea typeface="微软雅黑" panose="020B0503020204020204" pitchFamily="34" charset="-122"/>
              <a:cs typeface="HP Simplified" pitchFamily="34" charset="0"/>
            </a:endParaRPr>
          </a:p>
        </p:txBody>
      </p:sp>
    </p:spTree>
    <p:extLst>
      <p:ext uri="{BB962C8B-B14F-4D97-AF65-F5344CB8AC3E}">
        <p14:creationId xmlns:p14="http://schemas.microsoft.com/office/powerpoint/2010/main" val="1298726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noChangeArrowheads="1"/>
          </p:cNvSpPr>
          <p:nvPr/>
        </p:nvSpPr>
        <p:spPr>
          <a:xfrm>
            <a:off x="690893" y="997896"/>
            <a:ext cx="8345384" cy="378107"/>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ct val="30000"/>
              </a:spcBef>
              <a:buNone/>
            </a:pPr>
            <a:r>
              <a:rPr lang="zh-CN" altLang="en-US" sz="2400" dirty="0" smtClean="0">
                <a:solidFill>
                  <a:srgbClr val="0070C0"/>
                </a:solidFill>
                <a:latin typeface="微软雅黑" panose="020B0503020204020204" pitchFamily="34" charset="-122"/>
                <a:ea typeface="微软雅黑" panose="020B0503020204020204" pitchFamily="34" charset="-122"/>
              </a:rPr>
              <a:t>敏捷开发</a:t>
            </a:r>
            <a:endParaRPr lang="en-US" altLang="zh-CN" sz="2400" dirty="0" smtClean="0">
              <a:solidFill>
                <a:srgbClr val="0070C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19899660"/>
              </p:ext>
            </p:extLst>
          </p:nvPr>
        </p:nvGraphicFramePr>
        <p:xfrm>
          <a:off x="690893" y="1376003"/>
          <a:ext cx="7346867" cy="5080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bwMode="black">
          <a:xfrm>
            <a:off x="0" y="226971"/>
            <a:ext cx="8123236" cy="574516"/>
          </a:xfrm>
          <a:prstGeom prst="rect">
            <a:avLst/>
          </a:prstGeom>
          <a:ln>
            <a:noFill/>
          </a:ln>
        </p:spPr>
        <p:txBody>
          <a:bodyPr vert="horz" wrap="square" lIns="0" tIns="0" rIns="0" bIns="0" rtlCol="0" anchor="t" anchorCtr="0">
            <a:noAutofit/>
          </a:bodyPr>
          <a:lstStyle>
            <a:lvl1pPr algn="l" defTabSz="457200" rtl="0" eaLnBrk="1" latinLnBrk="0" hangingPunct="1">
              <a:lnSpc>
                <a:spcPct val="100000"/>
              </a:lnSpc>
              <a:spcBef>
                <a:spcPct val="0"/>
              </a:spcBef>
              <a:spcAft>
                <a:spcPts val="0"/>
              </a:spcAft>
              <a:buNone/>
              <a:defRPr lang="en-GB" sz="2800" b="1" i="0" kern="1200">
                <a:solidFill>
                  <a:srgbClr val="000000"/>
                </a:solidFill>
                <a:latin typeface="HP Simplified" pitchFamily="34" charset="0"/>
                <a:ea typeface="+mj-ea"/>
                <a:cs typeface="HP Simplified" pitchFamily="34" charset="0"/>
              </a:defRPr>
            </a:lvl1pPr>
          </a:lstStyle>
          <a:p>
            <a:r>
              <a:rPr lang="en-US" altLang="zh-CN" dirty="0" smtClean="0">
                <a:solidFill>
                  <a:schemeClr val="tx1"/>
                </a:solidFill>
                <a:latin typeface="微软雅黑" panose="020B0503020204020204" pitchFamily="34" charset="-122"/>
                <a:ea typeface="微软雅黑" panose="020B0503020204020204" pitchFamily="34" charset="-122"/>
              </a:rPr>
              <a:t>1.3.3 </a:t>
            </a:r>
            <a:r>
              <a:rPr lang="zh-CN" altLang="en-US" dirty="0" smtClean="0">
                <a:solidFill>
                  <a:schemeClr val="tx1"/>
                </a:solidFill>
                <a:latin typeface="微软雅黑" panose="020B0503020204020204" pitchFamily="34" charset="-122"/>
                <a:ea typeface="微软雅黑" panose="020B0503020204020204" pitchFamily="34" charset="-122"/>
              </a:rPr>
              <a:t>敏捷开发过程</a:t>
            </a:r>
          </a:p>
        </p:txBody>
      </p:sp>
    </p:spTree>
    <p:extLst>
      <p:ext uri="{BB962C8B-B14F-4D97-AF65-F5344CB8AC3E}">
        <p14:creationId xmlns:p14="http://schemas.microsoft.com/office/powerpoint/2010/main" val="1351906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762144" y="801487"/>
            <a:ext cx="7419954" cy="5492435"/>
          </a:xfrm>
          <a:prstGeom prst="rect">
            <a:avLst/>
          </a:prstGeom>
          <a:noFill/>
          <a:ln w="9525">
            <a:noFill/>
            <a:miter lim="800000"/>
            <a:headEnd/>
            <a:tailEnd/>
          </a:ln>
        </p:spPr>
        <p:txBody>
          <a:bodyPr/>
          <a:lstStyle/>
          <a:p>
            <a:pPr marL="0" lvl="1" eaLnBrk="0" hangingPunct="0">
              <a:lnSpc>
                <a:spcPct val="150000"/>
              </a:lnSpc>
              <a:spcBef>
                <a:spcPct val="20000"/>
              </a:spcBef>
            </a:pPr>
            <a:r>
              <a:rPr lang="zh-CN" altLang="en-US" sz="2400" b="1" dirty="0" smtClean="0">
                <a:solidFill>
                  <a:srgbClr val="0096D6"/>
                </a:solidFill>
                <a:latin typeface="微软雅黑" panose="020B0503020204020204" pitchFamily="34" charset="-122"/>
                <a:ea typeface="微软雅黑" panose="020B0503020204020204" pitchFamily="34" charset="-122"/>
              </a:rPr>
              <a:t>敏捷开发</a:t>
            </a:r>
            <a:r>
              <a:rPr lang="zh-CN" altLang="en-US" sz="2400" b="1" dirty="0">
                <a:solidFill>
                  <a:srgbClr val="0096D6"/>
                </a:solidFill>
                <a:latin typeface="微软雅黑" panose="020B0503020204020204" pitchFamily="34" charset="-122"/>
                <a:ea typeface="微软雅黑" panose="020B0503020204020204" pitchFamily="34" charset="-122"/>
              </a:rPr>
              <a:t>的</a:t>
            </a:r>
            <a:r>
              <a:rPr lang="en-US" altLang="zh-CN" sz="2400" b="1" dirty="0" smtClean="0">
                <a:solidFill>
                  <a:srgbClr val="0096D6"/>
                </a:solidFill>
                <a:latin typeface="微软雅黑" panose="020B0503020204020204" pitchFamily="34" charset="-122"/>
                <a:ea typeface="微软雅黑" panose="020B0503020204020204" pitchFamily="34" charset="-122"/>
              </a:rPr>
              <a:t>12</a:t>
            </a:r>
            <a:r>
              <a:rPr lang="zh-CN" altLang="en-US" sz="2400" b="1" dirty="0">
                <a:solidFill>
                  <a:srgbClr val="0096D6"/>
                </a:solidFill>
                <a:latin typeface="微软雅黑" panose="020B0503020204020204" pitchFamily="34" charset="-122"/>
                <a:ea typeface="微软雅黑" panose="020B0503020204020204" pitchFamily="34" charset="-122"/>
              </a:rPr>
              <a:t>条原则：</a:t>
            </a:r>
          </a:p>
          <a:p>
            <a:pPr marL="285750" lvl="2" indent="-285750" eaLnBrk="0" hangingPunct="0">
              <a:lnSpc>
                <a:spcPct val="150000"/>
              </a:lnSpc>
              <a:spcBef>
                <a:spcPct val="200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最优先要做的是通过尽早、持续交付有价值的软件来使客户满意</a:t>
            </a:r>
            <a:r>
              <a:rPr lang="zh-CN" altLang="en-US" sz="1600" dirty="0">
                <a:latin typeface="微软雅黑" panose="020B0503020204020204" pitchFamily="34" charset="-122"/>
                <a:ea typeface="微软雅黑" panose="020B0503020204020204" pitchFamily="34" charset="-122"/>
              </a:rPr>
              <a:t>；</a:t>
            </a:r>
          </a:p>
          <a:p>
            <a:pPr marL="285750" lvl="2" indent="-285750" eaLnBrk="0" hangingPunct="0">
              <a:lnSpc>
                <a:spcPct val="150000"/>
              </a:lnSpc>
              <a:spcBef>
                <a:spcPct val="200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即使在开发的后期，需求变更也是允许的；</a:t>
            </a:r>
          </a:p>
          <a:p>
            <a:pPr marL="285750" lvl="2" indent="-285750" eaLnBrk="0" hangingPunct="0">
              <a:lnSpc>
                <a:spcPct val="1500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经常交付可工作软件；</a:t>
            </a:r>
          </a:p>
          <a:p>
            <a:pPr marL="285750" lvl="2" indent="-285750" eaLnBrk="0" hangingPunct="0">
              <a:lnSpc>
                <a:spcPct val="150000"/>
              </a:lnSpc>
              <a:spcBef>
                <a:spcPct val="200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在整个项目开发期间，业务人员和开发人员</a:t>
            </a:r>
            <a:r>
              <a:rPr lang="zh-CN" altLang="en-US" sz="1600" b="1" dirty="0" smtClean="0">
                <a:latin typeface="微软雅黑" panose="020B0503020204020204" pitchFamily="34" charset="-122"/>
                <a:ea typeface="微软雅黑" panose="020B0503020204020204" pitchFamily="34" charset="-122"/>
              </a:rPr>
              <a:t>最好在</a:t>
            </a:r>
            <a:r>
              <a:rPr lang="zh-CN" altLang="en-US" sz="1600" b="1" dirty="0">
                <a:latin typeface="微软雅黑" panose="020B0503020204020204" pitchFamily="34" charset="-122"/>
                <a:ea typeface="微软雅黑" panose="020B0503020204020204" pitchFamily="34" charset="-122"/>
              </a:rPr>
              <a:t>一起工作；</a:t>
            </a:r>
          </a:p>
          <a:p>
            <a:pPr marL="285750" lvl="2" indent="-285750" eaLnBrk="0" hangingPunct="0">
              <a:lnSpc>
                <a:spcPct val="1500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强化激励机制，为受激励的个人单独构建项目；</a:t>
            </a:r>
          </a:p>
          <a:p>
            <a:pPr marL="285750" lvl="2" indent="-285750" eaLnBrk="0" hangingPunct="0">
              <a:lnSpc>
                <a:spcPct val="150000"/>
              </a:lnSpc>
              <a:spcBef>
                <a:spcPct val="200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在团队内部，最富有效果和效率的信息传递方法是面对面交谈；</a:t>
            </a:r>
          </a:p>
          <a:p>
            <a:pPr marL="285750" lvl="2" indent="-285750" eaLnBrk="0" hangingPunct="0">
              <a:lnSpc>
                <a:spcPct val="1500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可工作软件是进度的首要度量标准；</a:t>
            </a:r>
          </a:p>
          <a:p>
            <a:pPr marL="285750" lvl="2" indent="-285750" eaLnBrk="0" hangingPunct="0">
              <a:lnSpc>
                <a:spcPct val="1500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敏捷过程提倡可持续的开发速度；</a:t>
            </a:r>
          </a:p>
          <a:p>
            <a:pPr marL="285750" lvl="2" indent="-285750" eaLnBrk="0" hangingPunct="0">
              <a:lnSpc>
                <a:spcPct val="1500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不断地关注优秀的技能和好的设计，增强敏捷能力；</a:t>
            </a:r>
          </a:p>
          <a:p>
            <a:pPr marL="285750" lvl="2" indent="-285750" eaLnBrk="0" hangingPunct="0">
              <a:lnSpc>
                <a:spcPct val="1500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简化：尽量简化你所要做的工作；</a:t>
            </a:r>
          </a:p>
          <a:p>
            <a:pPr marL="285750" lvl="2" indent="-285750" eaLnBrk="0" hangingPunct="0">
              <a:lnSpc>
                <a:spcPct val="1500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好的架构、需求和设计出自于组织团队自身；</a:t>
            </a:r>
          </a:p>
          <a:p>
            <a:pPr marL="285750" lvl="2" indent="-285750" eaLnBrk="0" hangingPunct="0">
              <a:lnSpc>
                <a:spcPct val="1500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团队要定期的反省如何更有效地工作，并相应地调整自己的行为。</a:t>
            </a:r>
          </a:p>
        </p:txBody>
      </p:sp>
      <p:sp>
        <p:nvSpPr>
          <p:cNvPr id="5" name="Title 1"/>
          <p:cNvSpPr txBox="1">
            <a:spLocks/>
          </p:cNvSpPr>
          <p:nvPr/>
        </p:nvSpPr>
        <p:spPr bwMode="black">
          <a:xfrm>
            <a:off x="0" y="254735"/>
            <a:ext cx="8123236" cy="574516"/>
          </a:xfrm>
          <a:prstGeom prst="rect">
            <a:avLst/>
          </a:prstGeom>
          <a:ln>
            <a:noFill/>
          </a:ln>
        </p:spPr>
        <p:txBody>
          <a:bodyPr vert="horz" wrap="square" lIns="0" tIns="0" rIns="0" bIns="0" rtlCol="0" anchor="t" anchorCtr="0">
            <a:noAutofit/>
          </a:bodyPr>
          <a:lstStyle>
            <a:lvl1pPr algn="l" defTabSz="457200" rtl="0" eaLnBrk="1" latinLnBrk="0" hangingPunct="1">
              <a:lnSpc>
                <a:spcPct val="100000"/>
              </a:lnSpc>
              <a:spcBef>
                <a:spcPct val="0"/>
              </a:spcBef>
              <a:spcAft>
                <a:spcPts val="0"/>
              </a:spcAft>
              <a:buNone/>
              <a:defRPr lang="en-GB" sz="2800" b="1" i="0" kern="1200">
                <a:solidFill>
                  <a:srgbClr val="000000"/>
                </a:solidFill>
                <a:latin typeface="HP Simplified" pitchFamily="34" charset="0"/>
                <a:ea typeface="+mj-ea"/>
                <a:cs typeface="HP Simplified" pitchFamily="34" charset="0"/>
              </a:defRPr>
            </a:lvl1pPr>
          </a:lstStyle>
          <a:p>
            <a:r>
              <a:rPr lang="en-US" altLang="zh-CN" dirty="0" smtClean="0">
                <a:solidFill>
                  <a:schemeClr val="tx1"/>
                </a:solidFill>
                <a:latin typeface="微软雅黑" panose="020B0503020204020204" pitchFamily="34" charset="-122"/>
                <a:ea typeface="微软雅黑" panose="020B0503020204020204" pitchFamily="34" charset="-122"/>
              </a:rPr>
              <a:t>1.3.3 </a:t>
            </a:r>
            <a:r>
              <a:rPr lang="zh-CN" altLang="en-US" dirty="0" smtClean="0">
                <a:solidFill>
                  <a:schemeClr val="tx1"/>
                </a:solidFill>
                <a:latin typeface="微软雅黑" panose="020B0503020204020204" pitchFamily="34" charset="-122"/>
                <a:ea typeface="微软雅黑" panose="020B0503020204020204" pitchFamily="34" charset="-122"/>
              </a:rPr>
              <a:t>敏捷开发过程</a:t>
            </a:r>
          </a:p>
        </p:txBody>
      </p:sp>
    </p:spTree>
    <p:extLst>
      <p:ext uri="{BB962C8B-B14F-4D97-AF65-F5344CB8AC3E}">
        <p14:creationId xmlns:p14="http://schemas.microsoft.com/office/powerpoint/2010/main" val="3518883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noChangeArrowheads="1"/>
          </p:cNvSpPr>
          <p:nvPr/>
        </p:nvSpPr>
        <p:spPr>
          <a:xfrm>
            <a:off x="244654" y="838648"/>
            <a:ext cx="8345384" cy="378107"/>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ct val="30000"/>
              </a:spcBef>
              <a:buNone/>
            </a:pPr>
            <a:r>
              <a:rPr lang="zh-CN" altLang="en-US" sz="2400" dirty="0" smtClean="0">
                <a:solidFill>
                  <a:srgbClr val="0070C0"/>
                </a:solidFill>
                <a:latin typeface="微软雅黑" panose="020B0503020204020204" pitchFamily="34" charset="-122"/>
                <a:ea typeface="微软雅黑" panose="020B0503020204020204" pitchFamily="34" charset="-122"/>
              </a:rPr>
              <a:t>敏捷开发的方法</a:t>
            </a:r>
            <a:endParaRPr lang="en-US" altLang="zh-CN" sz="2400" dirty="0" smtClean="0">
              <a:solidFill>
                <a:srgbClr val="0070C0"/>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1440424278"/>
              </p:ext>
            </p:extLst>
          </p:nvPr>
        </p:nvGraphicFramePr>
        <p:xfrm>
          <a:off x="879232" y="1413163"/>
          <a:ext cx="7955460" cy="4909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bwMode="black">
          <a:xfrm>
            <a:off x="0" y="264132"/>
            <a:ext cx="8123236" cy="574516"/>
          </a:xfrm>
          <a:prstGeom prst="rect">
            <a:avLst/>
          </a:prstGeom>
          <a:ln>
            <a:noFill/>
          </a:ln>
        </p:spPr>
        <p:txBody>
          <a:bodyPr vert="horz" wrap="square" lIns="0" tIns="0" rIns="0" bIns="0" rtlCol="0" anchor="t" anchorCtr="0">
            <a:noAutofit/>
          </a:bodyPr>
          <a:lstStyle>
            <a:lvl1pPr algn="l" defTabSz="457200" rtl="0" eaLnBrk="1" latinLnBrk="0" hangingPunct="1">
              <a:lnSpc>
                <a:spcPct val="100000"/>
              </a:lnSpc>
              <a:spcBef>
                <a:spcPct val="0"/>
              </a:spcBef>
              <a:spcAft>
                <a:spcPts val="0"/>
              </a:spcAft>
              <a:buNone/>
              <a:defRPr lang="en-GB" sz="2800" b="1" i="0" kern="1200">
                <a:solidFill>
                  <a:srgbClr val="000000"/>
                </a:solidFill>
                <a:latin typeface="HP Simplified" pitchFamily="34" charset="0"/>
                <a:ea typeface="+mj-ea"/>
                <a:cs typeface="HP Simplified" pitchFamily="34" charset="0"/>
              </a:defRPr>
            </a:lvl1pPr>
          </a:lstStyle>
          <a:p>
            <a:r>
              <a:rPr lang="en-US" altLang="zh-CN" dirty="0" smtClean="0">
                <a:solidFill>
                  <a:schemeClr val="tx1"/>
                </a:solidFill>
                <a:latin typeface="微软雅黑" panose="020B0503020204020204" pitchFamily="34" charset="-122"/>
                <a:ea typeface="微软雅黑" panose="020B0503020204020204" pitchFamily="34" charset="-122"/>
              </a:rPr>
              <a:t>1.3.3 </a:t>
            </a:r>
            <a:r>
              <a:rPr lang="zh-CN" altLang="en-US" dirty="0" smtClean="0">
                <a:solidFill>
                  <a:schemeClr val="tx1"/>
                </a:solidFill>
                <a:latin typeface="微软雅黑" panose="020B0503020204020204" pitchFamily="34" charset="-122"/>
                <a:ea typeface="微软雅黑" panose="020B0503020204020204" pitchFamily="34" charset="-122"/>
              </a:rPr>
              <a:t>敏捷开发过程</a:t>
            </a:r>
          </a:p>
        </p:txBody>
      </p:sp>
    </p:spTree>
    <p:extLst>
      <p:ext uri="{BB962C8B-B14F-4D97-AF65-F5344CB8AC3E}">
        <p14:creationId xmlns:p14="http://schemas.microsoft.com/office/powerpoint/2010/main" val="686761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0"/>
            <a:ext cx="8229600" cy="850900"/>
          </a:xfrm>
        </p:spPr>
        <p:txBody>
          <a:bodyPr vert="horz" lIns="91440" tIns="45720" rIns="91440" bIns="45720" rtlCol="0" anchor="ctr">
            <a:normAutofit/>
          </a:bodyPr>
          <a:lstStyle/>
          <a:p>
            <a:r>
              <a:rPr lang="zh-CN" altLang="en-US" sz="2800" dirty="0" smtClean="0">
                <a:solidFill>
                  <a:schemeClr val="tx1"/>
                </a:solidFill>
                <a:latin typeface="微软雅黑" panose="020B0503020204020204" pitchFamily="34" charset="-122"/>
                <a:ea typeface="微软雅黑" panose="020B0503020204020204" pitchFamily="34" charset="-122"/>
              </a:rPr>
              <a:t>本章安排</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0" y="1125538"/>
            <a:ext cx="6717323" cy="4413616"/>
          </a:xfrm>
        </p:spPr>
        <p:txBody>
          <a:bodyPr>
            <a:noAutofit/>
          </a:bodyPr>
          <a:lstStyle/>
          <a:p>
            <a:pPr lvl="1">
              <a:lnSpc>
                <a:spcPct val="150000"/>
              </a:lnSpc>
              <a:buNone/>
            </a:pPr>
            <a:r>
              <a:rPr lang="en-US" altLang="zh-CN" sz="2000" dirty="0" smtClean="0">
                <a:latin typeface="微软雅黑" panose="020B0503020204020204" pitchFamily="34" charset="-122"/>
                <a:ea typeface="微软雅黑" panose="020B0503020204020204" pitchFamily="34" charset="-122"/>
              </a:rPr>
              <a:t>1.1 </a:t>
            </a:r>
            <a:r>
              <a:rPr lang="zh-CN" altLang="zh-CN" sz="2000" dirty="0" smtClean="0">
                <a:latin typeface="微软雅黑" panose="020B0503020204020204" pitchFamily="34" charset="-122"/>
                <a:ea typeface="微软雅黑" panose="020B0503020204020204" pitchFamily="34" charset="-122"/>
              </a:rPr>
              <a:t>软件</a:t>
            </a:r>
            <a:endParaRPr lang="en-US" altLang="zh-CN" sz="2000" dirty="0" smtClean="0">
              <a:latin typeface="微软雅黑" panose="020B0503020204020204" pitchFamily="34" charset="-122"/>
              <a:ea typeface="微软雅黑" panose="020B0503020204020204" pitchFamily="34" charset="-122"/>
            </a:endParaRPr>
          </a:p>
          <a:p>
            <a:pPr lvl="1">
              <a:lnSpc>
                <a:spcPct val="150000"/>
              </a:lnSpc>
              <a:buNone/>
            </a:pPr>
            <a:r>
              <a:rPr lang="en-US" altLang="zh-CN" sz="2000" dirty="0" smtClean="0">
                <a:latin typeface="微软雅黑" panose="020B0503020204020204" pitchFamily="34" charset="-122"/>
                <a:ea typeface="微软雅黑" panose="020B0503020204020204" pitchFamily="34" charset="-122"/>
              </a:rPr>
              <a:t>1.2 </a:t>
            </a:r>
            <a:r>
              <a:rPr lang="zh-CN" altLang="zh-CN" sz="2000" dirty="0" smtClean="0">
                <a:latin typeface="微软雅黑" panose="020B0503020204020204" pitchFamily="34" charset="-122"/>
                <a:ea typeface="微软雅黑" panose="020B0503020204020204" pitchFamily="34" charset="-122"/>
              </a:rPr>
              <a:t>软件危机</a:t>
            </a:r>
            <a:endParaRPr lang="en-US" altLang="zh-CN" sz="2000" dirty="0" smtClean="0">
              <a:latin typeface="微软雅黑" panose="020B0503020204020204" pitchFamily="34" charset="-122"/>
              <a:ea typeface="微软雅黑" panose="020B0503020204020204" pitchFamily="34" charset="-122"/>
            </a:endParaRPr>
          </a:p>
          <a:p>
            <a:pPr lvl="1">
              <a:lnSpc>
                <a:spcPct val="150000"/>
              </a:lnSpc>
              <a:buNone/>
            </a:pPr>
            <a:r>
              <a:rPr lang="en-US" altLang="zh-CN" sz="2000" dirty="0" smtClean="0">
                <a:latin typeface="微软雅黑" panose="020B0503020204020204" pitchFamily="34" charset="-122"/>
                <a:ea typeface="微软雅黑" panose="020B0503020204020204" pitchFamily="34" charset="-122"/>
              </a:rPr>
              <a:t>1.3 </a:t>
            </a:r>
            <a:r>
              <a:rPr lang="zh-CN" altLang="zh-CN" sz="2000" dirty="0" smtClean="0">
                <a:latin typeface="微软雅黑" panose="020B0503020204020204" pitchFamily="34" charset="-122"/>
                <a:ea typeface="微软雅黑" panose="020B0503020204020204" pitchFamily="34" charset="-122"/>
              </a:rPr>
              <a:t>软件工程</a:t>
            </a:r>
            <a:endParaRPr lang="en-US" altLang="zh-CN" sz="2000" dirty="0" smtClean="0">
              <a:latin typeface="微软雅黑" panose="020B0503020204020204" pitchFamily="34" charset="-122"/>
              <a:ea typeface="微软雅黑" panose="020B0503020204020204" pitchFamily="34" charset="-122"/>
            </a:endParaRPr>
          </a:p>
          <a:p>
            <a:pPr lvl="1">
              <a:lnSpc>
                <a:spcPct val="150000"/>
              </a:lnSpc>
              <a:buNone/>
            </a:pPr>
            <a:r>
              <a:rPr lang="en-US" altLang="zh-CN" sz="2000" dirty="0" smtClean="0">
                <a:latin typeface="微软雅黑" panose="020B0503020204020204" pitchFamily="34" charset="-122"/>
                <a:ea typeface="微软雅黑" panose="020B0503020204020204" pitchFamily="34" charset="-122"/>
              </a:rPr>
              <a:t>1.4 </a:t>
            </a:r>
            <a:r>
              <a:rPr lang="zh-CN" altLang="zh-CN" sz="2000" dirty="0" smtClean="0">
                <a:latin typeface="微软雅黑" panose="020B0503020204020204" pitchFamily="34" charset="-122"/>
                <a:ea typeface="微软雅黑" panose="020B0503020204020204" pitchFamily="34" charset="-122"/>
              </a:rPr>
              <a:t>软件开发主流技术</a:t>
            </a:r>
            <a:endParaRPr lang="en-US" altLang="zh-CN" sz="2000" dirty="0" smtClean="0">
              <a:latin typeface="微软雅黑" panose="020B0503020204020204" pitchFamily="34" charset="-122"/>
              <a:ea typeface="微软雅黑" panose="020B0503020204020204" pitchFamily="34" charset="-122"/>
            </a:endParaRPr>
          </a:p>
          <a:p>
            <a:pPr lvl="1">
              <a:lnSpc>
                <a:spcPct val="150000"/>
              </a:lnSpc>
              <a:buNone/>
            </a:pPr>
            <a:r>
              <a:rPr lang="en-US" altLang="zh-CN" sz="2000" dirty="0" smtClean="0">
                <a:latin typeface="微软雅黑" panose="020B0503020204020204" pitchFamily="34" charset="-122"/>
                <a:ea typeface="微软雅黑" panose="020B0503020204020204" pitchFamily="34" charset="-122"/>
              </a:rPr>
              <a:t>1.5 </a:t>
            </a:r>
            <a:r>
              <a:rPr lang="zh-CN" altLang="zh-CN" sz="2000" dirty="0" smtClean="0">
                <a:latin typeface="微软雅黑" panose="020B0503020204020204" pitchFamily="34" charset="-122"/>
                <a:ea typeface="微软雅黑" panose="020B0503020204020204" pitchFamily="34" charset="-122"/>
              </a:rPr>
              <a:t>软件开发过程中的项目管理</a:t>
            </a:r>
            <a:endParaRPr lang="en-US" altLang="zh-CN" sz="2000" dirty="0" smtClean="0">
              <a:latin typeface="微软雅黑" panose="020B0503020204020204" pitchFamily="34" charset="-122"/>
              <a:ea typeface="微软雅黑" panose="020B0503020204020204" pitchFamily="34" charset="-122"/>
            </a:endParaRPr>
          </a:p>
          <a:p>
            <a:pPr lvl="1">
              <a:lnSpc>
                <a:spcPct val="150000"/>
              </a:lnSpc>
              <a:buNone/>
            </a:pPr>
            <a:r>
              <a:rPr lang="en-US" altLang="zh-CN" sz="2000" dirty="0" smtClean="0">
                <a:latin typeface="微软雅黑" panose="020B0503020204020204" pitchFamily="34" charset="-122"/>
                <a:ea typeface="微软雅黑" panose="020B0503020204020204" pitchFamily="34" charset="-122"/>
              </a:rPr>
              <a:t>1.6 </a:t>
            </a:r>
            <a:r>
              <a:rPr lang="zh-CN" altLang="zh-CN" sz="2000" dirty="0" smtClean="0">
                <a:latin typeface="微软雅黑" panose="020B0503020204020204" pitchFamily="34" charset="-122"/>
                <a:ea typeface="微软雅黑" panose="020B0503020204020204" pitchFamily="34" charset="-122"/>
              </a:rPr>
              <a:t>软件开发过程中的配置管理</a:t>
            </a:r>
            <a:endParaRPr lang="en-US" altLang="zh-CN" sz="2000" dirty="0" smtClean="0">
              <a:latin typeface="微软雅黑" panose="020B0503020204020204" pitchFamily="34" charset="-122"/>
              <a:ea typeface="微软雅黑" panose="020B0503020204020204" pitchFamily="34" charset="-122"/>
            </a:endParaRPr>
          </a:p>
          <a:p>
            <a:pPr lvl="1">
              <a:lnSpc>
                <a:spcPct val="150000"/>
              </a:lnSpc>
              <a:buNone/>
            </a:pPr>
            <a:r>
              <a:rPr lang="en-US" altLang="zh-CN" sz="2000" dirty="0" smtClean="0">
                <a:latin typeface="微软雅黑" panose="020B0503020204020204" pitchFamily="34" charset="-122"/>
                <a:ea typeface="微软雅黑" panose="020B0503020204020204" pitchFamily="34" charset="-122"/>
              </a:rPr>
              <a:t>1.7 </a:t>
            </a:r>
            <a:r>
              <a:rPr lang="zh-CN" altLang="zh-CN" sz="2000" dirty="0" smtClean="0">
                <a:latin typeface="微软雅黑" panose="020B0503020204020204" pitchFamily="34" charset="-122"/>
                <a:ea typeface="微软雅黑" panose="020B0503020204020204" pitchFamily="34" charset="-122"/>
              </a:rPr>
              <a:t>应用生命周期管理</a:t>
            </a:r>
            <a:endParaRPr lang="en-US" altLang="zh-CN" sz="20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7061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643391" y="801487"/>
            <a:ext cx="8345384" cy="378107"/>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Char char="•"/>
              <a:defRPr sz="2800" b="1" kern="1200">
                <a:solidFill>
                  <a:srgbClr val="C00000"/>
                </a:solidFill>
                <a:latin typeface="+mn-ea"/>
                <a:ea typeface="+mn-ea"/>
                <a:cs typeface="+mn-cs"/>
              </a:defRPr>
            </a:lvl1pPr>
            <a:lvl2pPr marL="742950" indent="-285750" algn="l" defTabSz="914400" rtl="0" eaLnBrk="1" latinLnBrk="0" hangingPunct="1">
              <a:spcBef>
                <a:spcPts val="800"/>
              </a:spcBef>
              <a:buFont typeface="Arial" pitchFamily="34" charset="0"/>
              <a:buChar char="–"/>
              <a:defRPr sz="2400" b="1" kern="1200">
                <a:solidFill>
                  <a:srgbClr val="0070C0"/>
                </a:solidFill>
                <a:latin typeface="+mn-ea"/>
                <a:ea typeface="+mn-ea"/>
                <a:cs typeface="+mn-cs"/>
              </a:defRPr>
            </a:lvl2pPr>
            <a:lvl3pPr marL="1143000" indent="-228600" algn="l" defTabSz="914400" rtl="0" eaLnBrk="1" latinLnBrk="0" hangingPunct="1">
              <a:spcBef>
                <a:spcPts val="800"/>
              </a:spcBef>
              <a:buFont typeface="Arial" pitchFamily="34" charset="0"/>
              <a:buChar char="•"/>
              <a:defRPr sz="2000" b="1" kern="1200">
                <a:solidFill>
                  <a:schemeClr val="tx1"/>
                </a:solidFill>
                <a:latin typeface="+mn-ea"/>
                <a:ea typeface="+mn-ea"/>
                <a:cs typeface="+mn-cs"/>
              </a:defRPr>
            </a:lvl3pPr>
            <a:lvl4pPr marL="1600200" indent="-228600" algn="l" defTabSz="914400" rtl="0" eaLnBrk="1" latinLnBrk="0" hangingPunct="1">
              <a:spcBef>
                <a:spcPts val="800"/>
              </a:spcBef>
              <a:buFont typeface="Arial" pitchFamily="34" charset="0"/>
              <a:buChar char="–"/>
              <a:defRPr sz="1800" b="1" kern="1200">
                <a:solidFill>
                  <a:schemeClr val="tx1"/>
                </a:solidFill>
                <a:latin typeface="+mn-ea"/>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ct val="30000"/>
              </a:spcBef>
              <a:buNone/>
            </a:pPr>
            <a:r>
              <a:rPr lang="zh-CN" altLang="en-US" sz="2400" dirty="0" smtClean="0">
                <a:solidFill>
                  <a:srgbClr val="0070C0"/>
                </a:solidFill>
                <a:latin typeface="微软雅黑" panose="020B0503020204020204" pitchFamily="34" charset="-122"/>
                <a:ea typeface="微软雅黑" panose="020B0503020204020204" pitchFamily="34" charset="-122"/>
              </a:rPr>
              <a:t>敏捷开发的过程</a:t>
            </a:r>
            <a:endParaRPr lang="en-US" altLang="zh-CN" sz="2400" dirty="0" smtClean="0">
              <a:solidFill>
                <a:srgbClr val="0070C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1010781433"/>
              </p:ext>
            </p:extLst>
          </p:nvPr>
        </p:nvGraphicFramePr>
        <p:xfrm>
          <a:off x="0" y="1443817"/>
          <a:ext cx="10269415" cy="452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bwMode="black">
          <a:xfrm>
            <a:off x="512763" y="226971"/>
            <a:ext cx="8123236" cy="574516"/>
          </a:xfrm>
          <a:prstGeom prst="rect">
            <a:avLst/>
          </a:prstGeom>
          <a:ln>
            <a:noFill/>
          </a:ln>
        </p:spPr>
        <p:txBody>
          <a:bodyPr vert="horz" wrap="square" lIns="0" tIns="0" rIns="0" bIns="0" rtlCol="0" anchor="t" anchorCtr="0">
            <a:noAutofit/>
          </a:bodyPr>
          <a:lstStyle>
            <a:lvl1pPr algn="l" defTabSz="457200" rtl="0" eaLnBrk="1" latinLnBrk="0" hangingPunct="1">
              <a:lnSpc>
                <a:spcPct val="100000"/>
              </a:lnSpc>
              <a:spcBef>
                <a:spcPct val="0"/>
              </a:spcBef>
              <a:spcAft>
                <a:spcPts val="0"/>
              </a:spcAft>
              <a:buNone/>
              <a:defRPr lang="en-GB" sz="2800" b="1" i="0" kern="1200">
                <a:solidFill>
                  <a:srgbClr val="000000"/>
                </a:solidFill>
                <a:latin typeface="HP Simplified" pitchFamily="34" charset="0"/>
                <a:ea typeface="+mj-ea"/>
                <a:cs typeface="HP Simplified" pitchFamily="34" charset="0"/>
              </a:defRPr>
            </a:lvl1pPr>
          </a:lstStyle>
          <a:p>
            <a:r>
              <a:rPr lang="en-US" altLang="zh-CN" dirty="0" smtClean="0">
                <a:solidFill>
                  <a:schemeClr val="tx1"/>
                </a:solidFill>
                <a:latin typeface="微软雅黑" panose="020B0503020204020204" pitchFamily="34" charset="-122"/>
                <a:ea typeface="微软雅黑" panose="020B0503020204020204" pitchFamily="34" charset="-122"/>
              </a:rPr>
              <a:t>1.3.3 </a:t>
            </a:r>
            <a:r>
              <a:rPr lang="zh-CN" altLang="en-US" dirty="0" smtClean="0">
                <a:solidFill>
                  <a:schemeClr val="tx1"/>
                </a:solidFill>
                <a:latin typeface="微软雅黑" panose="020B0503020204020204" pitchFamily="34" charset="-122"/>
                <a:ea typeface="微软雅黑" panose="020B0503020204020204" pitchFamily="34" charset="-122"/>
              </a:rPr>
              <a:t>敏捷开发过程</a:t>
            </a:r>
          </a:p>
        </p:txBody>
      </p:sp>
    </p:spTree>
    <p:extLst>
      <p:ext uri="{BB962C8B-B14F-4D97-AF65-F5344CB8AC3E}">
        <p14:creationId xmlns:p14="http://schemas.microsoft.com/office/powerpoint/2010/main" val="4113195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80147" y="2498558"/>
            <a:ext cx="8229600" cy="762000"/>
          </a:xfrm>
          <a:prstGeom prst="rect">
            <a:avLst/>
          </a:prstGeom>
          <a:noFill/>
          <a:ln w="9525">
            <a:noFill/>
            <a:miter lim="800000"/>
            <a:headEnd/>
            <a:tailEnd/>
          </a:ln>
        </p:spPr>
        <p:txBody>
          <a:bodyPr anchor="ctr"/>
          <a:lstStyle/>
          <a:p>
            <a:pPr eaLnBrk="0" hangingPunct="0"/>
            <a:r>
              <a:rPr lang="en-US" altLang="zh-CN" sz="4400" b="1" dirty="0">
                <a:latin typeface="微软雅黑" panose="020B0503020204020204" pitchFamily="34" charset="-122"/>
                <a:ea typeface="微软雅黑" panose="020B0503020204020204" pitchFamily="34" charset="-122"/>
              </a:rPr>
              <a:t>1.4 </a:t>
            </a:r>
            <a:r>
              <a:rPr lang="zh-CN" altLang="en-US" sz="4400" b="1" dirty="0">
                <a:latin typeface="微软雅黑" panose="020B0503020204020204" pitchFamily="34" charset="-122"/>
                <a:ea typeface="微软雅黑" panose="020B0503020204020204" pitchFamily="34" charset="-122"/>
              </a:rPr>
              <a:t>软件开发主流技术</a:t>
            </a:r>
          </a:p>
        </p:txBody>
      </p:sp>
    </p:spTree>
    <p:extLst>
      <p:ext uri="{BB962C8B-B14F-4D97-AF65-F5344CB8AC3E}">
        <p14:creationId xmlns:p14="http://schemas.microsoft.com/office/powerpoint/2010/main" val="2746052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
          <p:cNvSpPr>
            <a:spLocks noChangeArrowheads="1"/>
          </p:cNvSpPr>
          <p:nvPr/>
        </p:nvSpPr>
        <p:spPr bwMode="auto">
          <a:xfrm>
            <a:off x="1403648" y="4653136"/>
            <a:ext cx="8229600" cy="762000"/>
          </a:xfrm>
          <a:prstGeom prst="rect">
            <a:avLst/>
          </a:prstGeom>
          <a:noFill/>
          <a:ln w="9525">
            <a:noFill/>
            <a:miter lim="800000"/>
            <a:headEnd/>
            <a:tailEnd/>
          </a:ln>
        </p:spPr>
        <p:txBody>
          <a:bodyPr anchor="ctr"/>
          <a:lstStyle/>
          <a:p>
            <a:pPr eaLnBrk="0" hangingPunct="0"/>
            <a:endParaRPr lang="zh-CN" altLang="en-US" b="1" dirty="0">
              <a:latin typeface="HP Simplified" panose="020B0604020204020204" pitchFamily="34" charset="0"/>
              <a:ea typeface="微软雅黑" panose="020B0503020204020204" pitchFamily="34" charset="-122"/>
            </a:endParaRPr>
          </a:p>
        </p:txBody>
      </p:sp>
      <p:sp>
        <p:nvSpPr>
          <p:cNvPr id="66565" name="Rectangle 5"/>
          <p:cNvSpPr>
            <a:spLocks noChangeArrowheads="1"/>
          </p:cNvSpPr>
          <p:nvPr/>
        </p:nvSpPr>
        <p:spPr bwMode="auto">
          <a:xfrm>
            <a:off x="251520" y="1545567"/>
            <a:ext cx="7632848" cy="485297"/>
          </a:xfrm>
          <a:prstGeom prst="rect">
            <a:avLst/>
          </a:prstGeom>
          <a:noFill/>
          <a:ln w="9525">
            <a:noFill/>
            <a:miter lim="800000"/>
            <a:headEnd/>
            <a:tailEnd/>
          </a:ln>
        </p:spPr>
        <p:txBody>
          <a:bodyPr/>
          <a:lstStyle/>
          <a:p>
            <a:pPr eaLnBrk="0" hangingPunct="0">
              <a:lnSpc>
                <a:spcPct val="110000"/>
              </a:lnSpc>
              <a:spcBef>
                <a:spcPct val="30000"/>
              </a:spcBef>
            </a:pPr>
            <a:r>
              <a:rPr lang="zh-CN" altLang="en-US" sz="2400" b="1" dirty="0" smtClean="0">
                <a:solidFill>
                  <a:srgbClr val="0070C0"/>
                </a:solidFill>
                <a:latin typeface="微软雅黑" panose="020B0503020204020204" pitchFamily="34" charset="-122"/>
                <a:ea typeface="微软雅黑" panose="020B0503020204020204" pitchFamily="34" charset="-122"/>
              </a:rPr>
              <a:t>软件系统体系结构应用模式大</a:t>
            </a:r>
            <a:r>
              <a:rPr lang="zh-CN" altLang="en-US" sz="2400" b="1" dirty="0">
                <a:solidFill>
                  <a:srgbClr val="0070C0"/>
                </a:solidFill>
                <a:latin typeface="微软雅黑" panose="020B0503020204020204" pitchFamily="34" charset="-122"/>
                <a:ea typeface="微软雅黑" panose="020B0503020204020204" pitchFamily="34" charset="-122"/>
              </a:rPr>
              <a:t>体上分</a:t>
            </a:r>
            <a:r>
              <a:rPr lang="zh-CN" altLang="en-US" sz="2400" b="1" dirty="0" smtClean="0">
                <a:solidFill>
                  <a:srgbClr val="0070C0"/>
                </a:solidFill>
                <a:latin typeface="微软雅黑" panose="020B0503020204020204" pitchFamily="34" charset="-122"/>
                <a:ea typeface="微软雅黑" panose="020B0503020204020204" pitchFamily="34" charset="-122"/>
              </a:rPr>
              <a:t>为</a:t>
            </a:r>
            <a:endParaRPr lang="zh-CN" altLang="zh-CN" sz="2400" b="1" dirty="0">
              <a:solidFill>
                <a:srgbClr val="0070C0"/>
              </a:solidFill>
              <a:latin typeface="微软雅黑" panose="020B0503020204020204" pitchFamily="34" charset="-122"/>
              <a:ea typeface="微软雅黑" panose="020B0503020204020204" pitchFamily="34" charset="-122"/>
            </a:endParaRPr>
          </a:p>
        </p:txBody>
      </p:sp>
      <p:sp>
        <p:nvSpPr>
          <p:cNvPr id="4" name="Title 1"/>
          <p:cNvSpPr txBox="1">
            <a:spLocks/>
          </p:cNvSpPr>
          <p:nvPr/>
        </p:nvSpPr>
        <p:spPr>
          <a:xfrm>
            <a:off x="1115616" y="3686398"/>
            <a:ext cx="8229600" cy="648072"/>
          </a:xfrm>
          <a:prstGeom prst="rect">
            <a:avLst/>
          </a:prstGeom>
        </p:spPr>
        <p:txBody>
          <a:bodyP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lvl="1" algn="l" rtl="0">
              <a:spcBef>
                <a:spcPct val="0"/>
              </a:spcBef>
            </a:pPr>
            <a:endParaRPr lang="zh-CN" altLang="en-US" sz="2800" b="1" kern="1200" dirty="0" smtClean="0">
              <a:solidFill>
                <a:srgbClr val="000000"/>
              </a:solidFill>
              <a:latin typeface="HP Simplified" pitchFamily="34" charset="0"/>
              <a:ea typeface="微软雅黑" panose="020B0503020204020204" pitchFamily="34" charset="-122"/>
              <a:cs typeface="HP Simplified" pitchFamily="34" charset="0"/>
            </a:endParaRPr>
          </a:p>
        </p:txBody>
      </p:sp>
      <p:sp>
        <p:nvSpPr>
          <p:cNvPr id="2" name="Rectangle 1"/>
          <p:cNvSpPr/>
          <p:nvPr/>
        </p:nvSpPr>
        <p:spPr>
          <a:xfrm>
            <a:off x="0" y="2162006"/>
            <a:ext cx="4572000" cy="1723549"/>
          </a:xfrm>
          <a:prstGeom prst="rect">
            <a:avLst/>
          </a:prstGeom>
        </p:spPr>
        <p:txBody>
          <a:bodyPr>
            <a:spAutoFit/>
          </a:bodyPr>
          <a:lstStyle/>
          <a:p>
            <a:pPr marL="742950" lvl="1" indent="-285750" eaLnBrk="0" hangingPunct="0">
              <a:lnSpc>
                <a:spcPct val="110000"/>
              </a:lnSpc>
              <a:spcBef>
                <a:spcPct val="3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主机终端模式</a:t>
            </a:r>
            <a:endParaRPr lang="zh-CN" altLang="zh-CN" sz="2000" dirty="0">
              <a:latin typeface="微软雅黑" panose="020B0503020204020204" pitchFamily="34" charset="-122"/>
              <a:ea typeface="微软雅黑" panose="020B0503020204020204" pitchFamily="34" charset="-122"/>
            </a:endParaRPr>
          </a:p>
          <a:p>
            <a:pPr marL="742950" lvl="1" indent="-285750" eaLnBrk="0" hangingPunct="0">
              <a:lnSpc>
                <a:spcPct val="110000"/>
              </a:lnSpc>
              <a:spcBef>
                <a:spcPct val="3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文件服务器模式</a:t>
            </a:r>
            <a:endParaRPr lang="zh-CN" altLang="zh-CN" sz="2000" dirty="0">
              <a:latin typeface="微软雅黑" panose="020B0503020204020204" pitchFamily="34" charset="-122"/>
              <a:ea typeface="微软雅黑" panose="020B0503020204020204" pitchFamily="34" charset="-122"/>
            </a:endParaRPr>
          </a:p>
          <a:p>
            <a:pPr marL="742950" lvl="1" indent="-285750" eaLnBrk="0" hangingPunct="0">
              <a:lnSpc>
                <a:spcPct val="110000"/>
              </a:lnSpc>
              <a:spcBef>
                <a:spcPct val="30000"/>
              </a:spcBef>
              <a:buFont typeface="Arial" panose="020B0604020202020204" pitchFamily="34" charset="0"/>
              <a:buChar char="•"/>
            </a:pPr>
            <a:r>
              <a:rPr lang="en-US" sz="2000" dirty="0">
                <a:latin typeface="微软雅黑" panose="020B0503020204020204" pitchFamily="34" charset="-122"/>
                <a:ea typeface="微软雅黑" panose="020B0503020204020204" pitchFamily="34" charset="-122"/>
              </a:rPr>
              <a:t>C/S</a:t>
            </a:r>
            <a:r>
              <a:rPr lang="zh-CN" altLang="en-US" sz="2000" dirty="0">
                <a:latin typeface="微软雅黑" panose="020B0503020204020204" pitchFamily="34" charset="-122"/>
                <a:ea typeface="微软雅黑" panose="020B0503020204020204" pitchFamily="34" charset="-122"/>
              </a:rPr>
              <a:t>模式</a:t>
            </a:r>
            <a:endParaRPr lang="zh-CN" altLang="zh-CN" sz="2000" dirty="0">
              <a:latin typeface="微软雅黑" panose="020B0503020204020204" pitchFamily="34" charset="-122"/>
              <a:ea typeface="微软雅黑" panose="020B0503020204020204" pitchFamily="34" charset="-122"/>
            </a:endParaRPr>
          </a:p>
          <a:p>
            <a:pPr marL="742950" lvl="1" indent="-285750" eaLnBrk="0" hangingPunct="0">
              <a:lnSpc>
                <a:spcPct val="110000"/>
              </a:lnSpc>
              <a:spcBef>
                <a:spcPct val="30000"/>
              </a:spcBef>
              <a:buFont typeface="Arial" panose="020B0604020202020204" pitchFamily="34" charset="0"/>
              <a:buChar char="•"/>
            </a:pPr>
            <a:r>
              <a:rPr lang="en-US" sz="2000" dirty="0">
                <a:latin typeface="微软雅黑" panose="020B0503020204020204" pitchFamily="34" charset="-122"/>
                <a:ea typeface="微软雅黑" panose="020B0503020204020204" pitchFamily="34" charset="-122"/>
              </a:rPr>
              <a:t>B/S</a:t>
            </a:r>
            <a:r>
              <a:rPr lang="zh-CN" altLang="en-US" sz="2000" dirty="0">
                <a:latin typeface="微软雅黑" panose="020B0503020204020204" pitchFamily="34" charset="-122"/>
                <a:ea typeface="微软雅黑" panose="020B0503020204020204" pitchFamily="34" charset="-122"/>
              </a:rPr>
              <a:t>模式</a:t>
            </a:r>
            <a:endParaRPr lang="en-US" altLang="zh-CN" sz="2000" dirty="0">
              <a:latin typeface="微软雅黑" panose="020B0503020204020204" pitchFamily="34" charset="-122"/>
              <a:ea typeface="微软雅黑" panose="020B0503020204020204" pitchFamily="34" charset="-122"/>
            </a:endParaRPr>
          </a:p>
        </p:txBody>
      </p:sp>
      <p:sp>
        <p:nvSpPr>
          <p:cNvPr id="7" name="Subtitle 1"/>
          <p:cNvSpPr>
            <a:spLocks noGrp="1"/>
          </p:cNvSpPr>
          <p:nvPr/>
        </p:nvSpPr>
        <p:spPr bwMode="black">
          <a:xfrm>
            <a:off x="9500" y="212015"/>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pic>
        <p:nvPicPr>
          <p:cNvPr id="3" name="Picture 2"/>
          <p:cNvPicPr>
            <a:picLocks noChangeAspect="1"/>
          </p:cNvPicPr>
          <p:nvPr/>
        </p:nvPicPr>
        <p:blipFill>
          <a:blip r:embed="rId3"/>
          <a:stretch>
            <a:fillRect/>
          </a:stretch>
        </p:blipFill>
        <p:spPr>
          <a:xfrm>
            <a:off x="4309779" y="2882203"/>
            <a:ext cx="4086225" cy="2790825"/>
          </a:xfrm>
          <a:prstGeom prst="rect">
            <a:avLst/>
          </a:prstGeom>
        </p:spPr>
      </p:pic>
    </p:spTree>
    <p:extLst>
      <p:ext uri="{BB962C8B-B14F-4D97-AF65-F5344CB8AC3E}">
        <p14:creationId xmlns:p14="http://schemas.microsoft.com/office/powerpoint/2010/main" val="1110335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5"/>
          <p:cNvSpPr>
            <a:spLocks noChangeArrowheads="1"/>
          </p:cNvSpPr>
          <p:nvPr/>
        </p:nvSpPr>
        <p:spPr bwMode="auto">
          <a:xfrm>
            <a:off x="355084" y="1814419"/>
            <a:ext cx="8433828" cy="891262"/>
          </a:xfrm>
          <a:prstGeom prst="rect">
            <a:avLst/>
          </a:prstGeom>
          <a:noFill/>
          <a:ln w="9525">
            <a:noFill/>
            <a:miter lim="800000"/>
            <a:headEnd/>
            <a:tailEnd/>
          </a:ln>
        </p:spPr>
        <p:txBody>
          <a:bodyPr/>
          <a:lstStyle/>
          <a:p>
            <a:pPr marL="285750" indent="-285750" eaLnBrk="0" hangingPunct="0">
              <a:lnSpc>
                <a:spcPct val="150000"/>
              </a:lnSpc>
              <a:spcBef>
                <a:spcPct val="30000"/>
              </a:spcBef>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C/S</a:t>
            </a:r>
            <a:r>
              <a:rPr lang="zh-CN" altLang="en-US" sz="2000" dirty="0" smtClean="0">
                <a:latin typeface="微软雅黑" panose="020B0503020204020204" pitchFamily="34" charset="-122"/>
                <a:ea typeface="微软雅黑" panose="020B0503020204020204" pitchFamily="34" charset="-122"/>
              </a:rPr>
              <a:t>结构的基本原则是将计算机应用任务分解成多个子任务，由多台计算机分工完成，克服了终端</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主机结构中主机负担过重，用户界面不友好等缺点，因而得到了广泛的应用</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2" name="Rectangle 1"/>
          <p:cNvSpPr/>
          <p:nvPr/>
        </p:nvSpPr>
        <p:spPr>
          <a:xfrm>
            <a:off x="253189" y="1352754"/>
            <a:ext cx="1800200" cy="461665"/>
          </a:xfrm>
          <a:prstGeom prst="rect">
            <a:avLst/>
          </a:prstGeom>
        </p:spPr>
        <p:txBody>
          <a:bodyPr wrap="square">
            <a:spAutoFit/>
          </a:bodyPr>
          <a:lstStyle/>
          <a:p>
            <a:r>
              <a:rPr lang="en-US" sz="2400" b="1" dirty="0" smtClean="0">
                <a:solidFill>
                  <a:srgbClr val="0070C0"/>
                </a:solidFill>
                <a:latin typeface="微软雅黑" panose="020B0503020204020204" pitchFamily="34" charset="-122"/>
                <a:ea typeface="微软雅黑" panose="020B0503020204020204" pitchFamily="34" charset="-122"/>
              </a:rPr>
              <a:t> C/S</a:t>
            </a:r>
            <a:r>
              <a:rPr lang="zh-CN" altLang="en-US" sz="2400" b="1" dirty="0">
                <a:solidFill>
                  <a:srgbClr val="0070C0"/>
                </a:solidFill>
                <a:latin typeface="微软雅黑" panose="020B0503020204020204" pitchFamily="34" charset="-122"/>
                <a:ea typeface="微软雅黑" panose="020B0503020204020204" pitchFamily="34" charset="-122"/>
              </a:rPr>
              <a:t>结构</a:t>
            </a:r>
            <a:endParaRPr lang="en-US" sz="2400" dirty="0">
              <a:solidFill>
                <a:srgbClr val="0070C0"/>
              </a:solidFill>
              <a:latin typeface="微软雅黑" panose="020B0503020204020204" pitchFamily="34" charset="-122"/>
              <a:ea typeface="微软雅黑" panose="020B0503020204020204" pitchFamily="34" charset="-122"/>
            </a:endParaRPr>
          </a:p>
        </p:txBody>
      </p:sp>
      <p:sp>
        <p:nvSpPr>
          <p:cNvPr id="7" name="Subtitle 1"/>
          <p:cNvSpPr>
            <a:spLocks noGrp="1"/>
          </p:cNvSpPr>
          <p:nvPr/>
        </p:nvSpPr>
        <p:spPr bwMode="black">
          <a:xfrm>
            <a:off x="0" y="212014"/>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pic>
        <p:nvPicPr>
          <p:cNvPr id="3" name="Picture 2"/>
          <p:cNvPicPr>
            <a:picLocks noChangeAspect="1"/>
          </p:cNvPicPr>
          <p:nvPr/>
        </p:nvPicPr>
        <p:blipFill>
          <a:blip r:embed="rId3"/>
          <a:stretch>
            <a:fillRect/>
          </a:stretch>
        </p:blipFill>
        <p:spPr>
          <a:xfrm>
            <a:off x="2643186" y="3486571"/>
            <a:ext cx="3857625" cy="2847975"/>
          </a:xfrm>
          <a:prstGeom prst="rect">
            <a:avLst/>
          </a:prstGeom>
        </p:spPr>
      </p:pic>
    </p:spTree>
    <p:extLst>
      <p:ext uri="{BB962C8B-B14F-4D97-AF65-F5344CB8AC3E}">
        <p14:creationId xmlns:p14="http://schemas.microsoft.com/office/powerpoint/2010/main" val="791257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5"/>
          <p:cNvSpPr>
            <a:spLocks noChangeArrowheads="1"/>
          </p:cNvSpPr>
          <p:nvPr/>
        </p:nvSpPr>
        <p:spPr bwMode="auto">
          <a:xfrm>
            <a:off x="467544" y="2142157"/>
            <a:ext cx="6772572" cy="486732"/>
          </a:xfrm>
          <a:prstGeom prst="rect">
            <a:avLst/>
          </a:prstGeom>
          <a:noFill/>
          <a:ln w="9525">
            <a:noFill/>
            <a:miter lim="800000"/>
            <a:headEnd/>
            <a:tailEnd/>
          </a:ln>
        </p:spPr>
        <p:txBody>
          <a:bodyPr/>
          <a:lstStyle/>
          <a:p>
            <a:pPr eaLnBrk="0" hangingPunct="0">
              <a:lnSpc>
                <a:spcPct val="110000"/>
              </a:lnSpc>
              <a:spcBef>
                <a:spcPct val="30000"/>
              </a:spcBef>
            </a:pPr>
            <a:r>
              <a:rPr lang="zh-CN" altLang="en-US" sz="2000" b="1" dirty="0" smtClean="0">
                <a:latin typeface="微软雅黑" panose="020B0503020204020204" pitchFamily="34" charset="-122"/>
                <a:ea typeface="微软雅黑" panose="020B0503020204020204" pitchFamily="34" charset="-122"/>
              </a:rPr>
              <a:t>主要</a:t>
            </a:r>
            <a:r>
              <a:rPr lang="zh-CN" altLang="en-US" sz="2000" b="1" dirty="0">
                <a:latin typeface="微软雅黑" panose="020B0503020204020204" pitchFamily="34" charset="-122"/>
                <a:ea typeface="微软雅黑" panose="020B0503020204020204" pitchFamily="34" charset="-122"/>
              </a:rPr>
              <a:t>有两层</a:t>
            </a:r>
            <a:r>
              <a:rPr lang="en-US" sz="2000" b="1" dirty="0">
                <a:latin typeface="微软雅黑" panose="020B0503020204020204" pitchFamily="34" charset="-122"/>
                <a:ea typeface="微软雅黑" panose="020B0503020204020204" pitchFamily="34" charset="-122"/>
              </a:rPr>
              <a:t>C/S</a:t>
            </a:r>
            <a:r>
              <a:rPr lang="zh-CN" altLang="en-US" sz="2000" b="1" dirty="0">
                <a:latin typeface="微软雅黑" panose="020B0503020204020204" pitchFamily="34" charset="-122"/>
                <a:ea typeface="微软雅黑" panose="020B0503020204020204" pitchFamily="34" charset="-122"/>
              </a:rPr>
              <a:t>结构和三层</a:t>
            </a:r>
            <a:r>
              <a:rPr lang="en-US" sz="2000" b="1" dirty="0">
                <a:latin typeface="微软雅黑" panose="020B0503020204020204" pitchFamily="34" charset="-122"/>
                <a:ea typeface="微软雅黑" panose="020B0503020204020204" pitchFamily="34" charset="-122"/>
              </a:rPr>
              <a:t>C/S</a:t>
            </a:r>
            <a:r>
              <a:rPr lang="zh-CN" altLang="en-US" sz="2000" b="1" dirty="0">
                <a:latin typeface="微软雅黑" panose="020B0503020204020204" pitchFamily="34" charset="-122"/>
                <a:ea typeface="微软雅黑" panose="020B0503020204020204" pitchFamily="34" charset="-122"/>
              </a:rPr>
              <a:t>结</a:t>
            </a:r>
            <a:r>
              <a:rPr lang="zh-CN" altLang="en-US" sz="2000" b="1" dirty="0" smtClean="0">
                <a:latin typeface="微软雅黑" panose="020B0503020204020204" pitchFamily="34" charset="-122"/>
                <a:ea typeface="微软雅黑" panose="020B0503020204020204" pitchFamily="34" charset="-122"/>
              </a:rPr>
              <a:t>构</a:t>
            </a:r>
            <a:endParaRPr lang="en-US" altLang="zh-CN" sz="2000" b="1" dirty="0" smtClean="0">
              <a:latin typeface="微软雅黑" panose="020B0503020204020204" pitchFamily="34" charset="-122"/>
              <a:ea typeface="微软雅黑" panose="020B0503020204020204" pitchFamily="34" charset="-122"/>
            </a:endParaRPr>
          </a:p>
          <a:p>
            <a:pPr lvl="1" eaLnBrk="0" hangingPunct="0">
              <a:lnSpc>
                <a:spcPct val="110000"/>
              </a:lnSpc>
              <a:spcBef>
                <a:spcPct val="30000"/>
              </a:spcBef>
            </a:pP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6" name="Rectangle 5"/>
          <p:cNvSpPr/>
          <p:nvPr/>
        </p:nvSpPr>
        <p:spPr>
          <a:xfrm>
            <a:off x="327381" y="1638232"/>
            <a:ext cx="1430200" cy="461665"/>
          </a:xfrm>
          <a:prstGeom prst="rect">
            <a:avLst/>
          </a:prstGeom>
        </p:spPr>
        <p:txBody>
          <a:bodyPr wrap="none">
            <a:spAutoFit/>
          </a:bodyPr>
          <a:lstStyle/>
          <a:p>
            <a:r>
              <a:rPr lang="en-US" sz="2400" b="1" dirty="0" smtClean="0">
                <a:solidFill>
                  <a:srgbClr val="0070C0"/>
                </a:solidFill>
                <a:latin typeface="微软雅黑" panose="020B0503020204020204" pitchFamily="34" charset="-122"/>
                <a:ea typeface="微软雅黑" panose="020B0503020204020204" pitchFamily="34" charset="-122"/>
              </a:rPr>
              <a:t> C/S</a:t>
            </a:r>
            <a:r>
              <a:rPr lang="zh-CN" altLang="en-US" sz="2400" b="1" dirty="0">
                <a:solidFill>
                  <a:srgbClr val="0070C0"/>
                </a:solidFill>
                <a:latin typeface="微软雅黑" panose="020B0503020204020204" pitchFamily="34" charset="-122"/>
                <a:ea typeface="微软雅黑" panose="020B0503020204020204" pitchFamily="34" charset="-122"/>
              </a:rPr>
              <a:t>结构</a:t>
            </a:r>
            <a:endParaRPr lang="en-US" sz="2400" dirty="0">
              <a:solidFill>
                <a:srgbClr val="0070C0"/>
              </a:solidFill>
              <a:latin typeface="微软雅黑" panose="020B0503020204020204" pitchFamily="34" charset="-122"/>
              <a:ea typeface="微软雅黑" panose="020B0503020204020204" pitchFamily="34" charset="-122"/>
            </a:endParaRPr>
          </a:p>
        </p:txBody>
      </p:sp>
      <p:sp>
        <p:nvSpPr>
          <p:cNvPr id="2" name="Rectangle 1"/>
          <p:cNvSpPr/>
          <p:nvPr/>
        </p:nvSpPr>
        <p:spPr>
          <a:xfrm>
            <a:off x="467544" y="2763482"/>
            <a:ext cx="8172400" cy="2031325"/>
          </a:xfrm>
          <a:prstGeom prst="rect">
            <a:avLst/>
          </a:prstGeom>
        </p:spPr>
        <p:txBody>
          <a:bodyPr wrap="square">
            <a:spAutoFit/>
          </a:bodyPr>
          <a:lstStyle/>
          <a:p>
            <a:pPr marL="285750" indent="-285750" eaLnBrk="0" hangingPunct="0">
              <a:lnSpc>
                <a:spcPct val="150000"/>
              </a:lnSpc>
              <a:spcBef>
                <a:spcPct val="3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两层结构的</a:t>
            </a:r>
            <a:r>
              <a:rPr lang="en-US" sz="2000" dirty="0">
                <a:latin typeface="微软雅黑" panose="020B0503020204020204" pitchFamily="34" charset="-122"/>
                <a:ea typeface="微软雅黑" panose="020B0503020204020204" pitchFamily="34" charset="-122"/>
              </a:rPr>
              <a:t>C/S</a:t>
            </a:r>
            <a:r>
              <a:rPr lang="zh-CN" altLang="en-US" sz="2000" dirty="0">
                <a:latin typeface="微软雅黑" panose="020B0503020204020204" pitchFamily="34" charset="-122"/>
                <a:ea typeface="微软雅黑" panose="020B0503020204020204" pitchFamily="34" charset="-122"/>
              </a:rPr>
              <a:t>前端是客户</a:t>
            </a:r>
            <a:r>
              <a:rPr lang="zh-CN" altLang="en-US" sz="2000" dirty="0" smtClean="0">
                <a:latin typeface="微软雅黑" panose="020B0503020204020204" pitchFamily="34" charset="-122"/>
                <a:ea typeface="微软雅黑" panose="020B0503020204020204" pitchFamily="34" charset="-122"/>
              </a:rPr>
              <a:t>机</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通</a:t>
            </a:r>
            <a:r>
              <a:rPr lang="zh-CN" altLang="en-US" sz="2000" dirty="0">
                <a:latin typeface="微软雅黑" panose="020B0503020204020204" pitchFamily="34" charset="-122"/>
                <a:ea typeface="微软雅黑" panose="020B0503020204020204" pitchFamily="34" charset="-122"/>
              </a:rPr>
              <a:t>常是</a:t>
            </a:r>
            <a:r>
              <a:rPr lang="en-US" sz="2000" dirty="0">
                <a:latin typeface="微软雅黑" panose="020B0503020204020204" pitchFamily="34" charset="-122"/>
                <a:ea typeface="微软雅黑" panose="020B0503020204020204" pitchFamily="34" charset="-122"/>
              </a:rPr>
              <a:t>PC</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；后端是服务器，运行数据库管理系统，提供数据库的查询和管理</a:t>
            </a:r>
            <a:r>
              <a:rPr lang="zh-CN" altLang="en-US"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285750" indent="-285750" eaLnBrk="0" hangingPunct="0">
              <a:lnSpc>
                <a:spcPct val="150000"/>
              </a:lnSpc>
              <a:spcBef>
                <a:spcPct val="3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三层</a:t>
            </a:r>
            <a:r>
              <a:rPr lang="zh-CN" altLang="en-US" sz="2000" dirty="0" smtClean="0">
                <a:latin typeface="微软雅黑" panose="020B0503020204020204" pitchFamily="34" charset="-122"/>
                <a:ea typeface="微软雅黑" panose="020B0503020204020204" pitchFamily="34" charset="-122"/>
              </a:rPr>
              <a:t>结构的</a:t>
            </a:r>
            <a:r>
              <a:rPr lang="en-US" sz="2000" dirty="0" smtClean="0">
                <a:latin typeface="微软雅黑" panose="020B0503020204020204" pitchFamily="34" charset="-122"/>
                <a:ea typeface="微软雅黑" panose="020B0503020204020204" pitchFamily="34" charset="-122"/>
              </a:rPr>
              <a:t>C/S</a:t>
            </a:r>
            <a:r>
              <a:rPr lang="zh-CN" altLang="en-US" sz="2000" dirty="0">
                <a:latin typeface="微软雅黑" panose="020B0503020204020204" pitchFamily="34" charset="-122"/>
                <a:ea typeface="微软雅黑" panose="020B0503020204020204" pitchFamily="34" charset="-122"/>
              </a:rPr>
              <a:t>模式是利用中间件将应用分为表示层、业务逻辑层和数据存储层三个不同的处理层次</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即客户机、服务器和中间件。</a:t>
            </a:r>
          </a:p>
        </p:txBody>
      </p:sp>
      <p:sp>
        <p:nvSpPr>
          <p:cNvPr id="7" name="Subtitle 1"/>
          <p:cNvSpPr>
            <a:spLocks noGrp="1"/>
          </p:cNvSpPr>
          <p:nvPr/>
        </p:nvSpPr>
        <p:spPr bwMode="black">
          <a:xfrm>
            <a:off x="134738" y="228057"/>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3367004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3" cstate="print"/>
          <a:srcRect/>
          <a:stretch>
            <a:fillRect/>
          </a:stretch>
        </p:blipFill>
        <p:spPr bwMode="auto">
          <a:xfrm>
            <a:off x="586168" y="2146881"/>
            <a:ext cx="7924800" cy="3247862"/>
          </a:xfrm>
          <a:prstGeom prst="rect">
            <a:avLst/>
          </a:prstGeom>
          <a:noFill/>
          <a:ln w="9525">
            <a:noFill/>
            <a:miter lim="800000"/>
            <a:headEnd/>
            <a:tailEnd/>
          </a:ln>
          <a:effectLst/>
        </p:spPr>
      </p:pic>
      <p:sp>
        <p:nvSpPr>
          <p:cNvPr id="4" name="Rectangle 5"/>
          <p:cNvSpPr>
            <a:spLocks noChangeArrowheads="1"/>
          </p:cNvSpPr>
          <p:nvPr/>
        </p:nvSpPr>
        <p:spPr bwMode="auto">
          <a:xfrm>
            <a:off x="3347864" y="5675954"/>
            <a:ext cx="3312368" cy="345334"/>
          </a:xfrm>
          <a:prstGeom prst="rect">
            <a:avLst/>
          </a:prstGeom>
          <a:noFill/>
          <a:ln w="9525">
            <a:noFill/>
            <a:miter lim="800000"/>
            <a:headEnd/>
            <a:tailEnd/>
          </a:ln>
        </p:spPr>
        <p:txBody>
          <a:bodyPr/>
          <a:lstStyle/>
          <a:p>
            <a:pPr eaLnBrk="0" hangingPunct="0">
              <a:lnSpc>
                <a:spcPct val="110000"/>
              </a:lnSpc>
              <a:spcBef>
                <a:spcPct val="30000"/>
              </a:spcBef>
            </a:pPr>
            <a:r>
              <a:rPr lang="en-US" sz="2000" dirty="0" smtClean="0">
                <a:latin typeface="微软雅黑" panose="020B0503020204020204" pitchFamily="34" charset="-122"/>
                <a:ea typeface="微软雅黑" panose="020B0503020204020204" pitchFamily="34" charset="-122"/>
              </a:rPr>
              <a:t>C/S</a:t>
            </a:r>
            <a:r>
              <a:rPr lang="zh-CN" altLang="en-US" sz="2000" dirty="0" smtClean="0">
                <a:latin typeface="微软雅黑" panose="020B0503020204020204" pitchFamily="34" charset="-122"/>
                <a:ea typeface="微软雅黑" panose="020B0503020204020204" pitchFamily="34" charset="-122"/>
              </a:rPr>
              <a:t>模式体系结构</a:t>
            </a:r>
            <a:r>
              <a:rPr lang="zh-CN" altLang="en-US" sz="2000" dirty="0">
                <a:latin typeface="微软雅黑" panose="020B0503020204020204" pitchFamily="34" charset="-122"/>
                <a:ea typeface="微软雅黑" panose="020B0503020204020204" pitchFamily="34" charset="-122"/>
              </a:rPr>
              <a:t>示意图</a:t>
            </a:r>
          </a:p>
        </p:txBody>
      </p:sp>
      <p:sp>
        <p:nvSpPr>
          <p:cNvPr id="7" name="Rectangle 6"/>
          <p:cNvSpPr/>
          <p:nvPr/>
        </p:nvSpPr>
        <p:spPr>
          <a:xfrm>
            <a:off x="325197" y="1141580"/>
            <a:ext cx="1954381"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6D6"/>
                </a:solidFill>
                <a:latin typeface="微软雅黑" panose="020B0503020204020204" pitchFamily="34" charset="-122"/>
                <a:ea typeface="微软雅黑" panose="020B0503020204020204" pitchFamily="34" charset="-122"/>
              </a:rPr>
              <a:t>三层</a:t>
            </a:r>
            <a:r>
              <a:rPr lang="en-US" sz="2400" b="1" dirty="0" smtClean="0">
                <a:solidFill>
                  <a:srgbClr val="0096D6"/>
                </a:solidFill>
                <a:latin typeface="微软雅黑" panose="020B0503020204020204" pitchFamily="34" charset="-122"/>
                <a:ea typeface="微软雅黑" panose="020B0503020204020204" pitchFamily="34" charset="-122"/>
              </a:rPr>
              <a:t>C/S</a:t>
            </a:r>
            <a:r>
              <a:rPr lang="zh-CN" altLang="en-US" sz="2400" b="1" dirty="0">
                <a:solidFill>
                  <a:srgbClr val="0096D6"/>
                </a:solidFill>
                <a:latin typeface="微软雅黑" panose="020B0503020204020204" pitchFamily="34" charset="-122"/>
                <a:ea typeface="微软雅黑" panose="020B0503020204020204" pitchFamily="34" charset="-122"/>
              </a:rPr>
              <a:t>结构</a:t>
            </a:r>
            <a:endParaRPr lang="en-US" sz="2400" dirty="0">
              <a:solidFill>
                <a:srgbClr val="0096D6"/>
              </a:solidFill>
              <a:latin typeface="微软雅黑" panose="020B0503020204020204" pitchFamily="34" charset="-122"/>
              <a:ea typeface="微软雅黑" panose="020B0503020204020204" pitchFamily="34" charset="-122"/>
            </a:endParaRPr>
          </a:p>
        </p:txBody>
      </p:sp>
      <p:sp>
        <p:nvSpPr>
          <p:cNvPr id="8" name="Subtitle 1"/>
          <p:cNvSpPr>
            <a:spLocks noGrp="1"/>
          </p:cNvSpPr>
          <p:nvPr/>
        </p:nvSpPr>
        <p:spPr bwMode="black">
          <a:xfrm>
            <a:off x="118695" y="228057"/>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1587844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5"/>
          <p:cNvSpPr>
            <a:spLocks noChangeArrowheads="1"/>
          </p:cNvSpPr>
          <p:nvPr/>
        </p:nvSpPr>
        <p:spPr bwMode="auto">
          <a:xfrm>
            <a:off x="210691" y="1916832"/>
            <a:ext cx="8546447" cy="4536504"/>
          </a:xfrm>
          <a:prstGeom prst="rect">
            <a:avLst/>
          </a:prstGeom>
          <a:noFill/>
          <a:ln w="9525">
            <a:noFill/>
            <a:miter lim="800000"/>
            <a:headEnd/>
            <a:tailEnd/>
          </a:ln>
        </p:spPr>
        <p:txBody>
          <a:bodyPr/>
          <a:lstStyle/>
          <a:p>
            <a:pPr eaLnBrk="0" hangingPunct="0">
              <a:lnSpc>
                <a:spcPct val="150000"/>
              </a:lnSpc>
              <a:spcBef>
                <a:spcPct val="30000"/>
              </a:spcBef>
            </a:pPr>
            <a:r>
              <a:rPr lang="zh-CN" altLang="en-US" sz="2000" dirty="0" smtClean="0">
                <a:latin typeface="微软雅黑" panose="020B0503020204020204" pitchFamily="34" charset="-122"/>
                <a:ea typeface="微软雅黑" panose="020B0503020204020204" pitchFamily="34" charset="-122"/>
              </a:rPr>
              <a:t> 通常，一个典型的</a:t>
            </a:r>
            <a:r>
              <a:rPr lang="en-US" altLang="zh-CN" sz="2000" dirty="0" smtClean="0">
                <a:latin typeface="微软雅黑" panose="020B0503020204020204" pitchFamily="34" charset="-122"/>
                <a:ea typeface="微软雅黑" panose="020B0503020204020204" pitchFamily="34" charset="-122"/>
              </a:rPr>
              <a:t>C/S</a:t>
            </a:r>
            <a:r>
              <a:rPr lang="zh-CN" altLang="en-US" sz="2000" dirty="0" smtClean="0">
                <a:latin typeface="微软雅黑" panose="020B0503020204020204" pitchFamily="34" charset="-122"/>
                <a:ea typeface="微软雅黑" panose="020B0503020204020204" pitchFamily="34" charset="-122"/>
              </a:rPr>
              <a:t>应用程序由</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个部分组成：</a:t>
            </a:r>
            <a:endParaRPr lang="zh-CN" altLang="en-US" sz="2000" dirty="0">
              <a:latin typeface="微软雅黑" panose="020B0503020204020204" pitchFamily="34" charset="-122"/>
              <a:ea typeface="微软雅黑" panose="020B0503020204020204" pitchFamily="34" charset="-122"/>
            </a:endParaRPr>
          </a:p>
          <a:p>
            <a:pPr marL="742950" lvl="1" indent="-285750" eaLnBrk="0" hangingPunct="0">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用户界面的显</a:t>
            </a:r>
            <a:r>
              <a:rPr lang="zh-CN" altLang="en-US" sz="2000" dirty="0" smtClean="0">
                <a:latin typeface="微软雅黑" panose="020B0503020204020204" pitchFamily="34" charset="-122"/>
                <a:ea typeface="微软雅黑" panose="020B0503020204020204" pitchFamily="34" charset="-122"/>
              </a:rPr>
              <a:t>示</a:t>
            </a:r>
            <a:r>
              <a:rPr lang="zh-CN" altLang="en-US" sz="2000" dirty="0">
                <a:latin typeface="微软雅黑" panose="020B0503020204020204" pitchFamily="34" charset="-122"/>
                <a:ea typeface="微软雅黑" panose="020B0503020204020204" pitchFamily="34" charset="-122"/>
              </a:rPr>
              <a:t>逻</a:t>
            </a:r>
            <a:r>
              <a:rPr lang="zh-CN" altLang="en-US" sz="2000" dirty="0" smtClean="0">
                <a:latin typeface="微软雅黑" panose="020B0503020204020204" pitchFamily="34" charset="-122"/>
                <a:ea typeface="微软雅黑" panose="020B0503020204020204" pitchFamily="34" charset="-122"/>
              </a:rPr>
              <a:t>辑，主</a:t>
            </a:r>
            <a:r>
              <a:rPr lang="zh-CN" altLang="en-US" sz="2000" dirty="0">
                <a:latin typeface="微软雅黑" panose="020B0503020204020204" pitchFamily="34" charset="-122"/>
                <a:ea typeface="微软雅黑" panose="020B0503020204020204" pitchFamily="34" charset="-122"/>
              </a:rPr>
              <a:t>要是各</a:t>
            </a:r>
            <a:r>
              <a:rPr lang="zh-CN" altLang="en-US" sz="2000" dirty="0" smtClean="0">
                <a:latin typeface="微软雅黑" panose="020B0503020204020204" pitchFamily="34" charset="-122"/>
                <a:ea typeface="微软雅黑" panose="020B0503020204020204" pitchFamily="34" charset="-122"/>
              </a:rPr>
              <a:t>种图形用户界面</a:t>
            </a:r>
            <a:r>
              <a:rPr lang="en-US" altLang="zh-CN" sz="2000" dirty="0" smtClean="0">
                <a:latin typeface="微软雅黑" panose="020B0503020204020204" pitchFamily="34" charset="-122"/>
                <a:ea typeface="微软雅黑" panose="020B0503020204020204" pitchFamily="34" charset="-122"/>
              </a:rPr>
              <a:t>GUI</a:t>
            </a:r>
            <a:r>
              <a:rPr lang="zh-CN" altLang="en-US"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742950" lvl="1" indent="-285750" eaLnBrk="0" hangingPunct="0">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应用逻辑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是根据输入数据来完成业务处理和规则的应用代</a:t>
            </a:r>
            <a:r>
              <a:rPr lang="zh-CN" altLang="en-US" sz="2000" dirty="0" smtClean="0">
                <a:latin typeface="微软雅黑" panose="020B0503020204020204" pitchFamily="34" charset="-122"/>
                <a:ea typeface="微软雅黑" panose="020B0503020204020204" pitchFamily="34" charset="-122"/>
              </a:rPr>
              <a:t>码；</a:t>
            </a:r>
            <a:endParaRPr lang="zh-CN" altLang="en-US" sz="2000" dirty="0">
              <a:latin typeface="微软雅黑" panose="020B0503020204020204" pitchFamily="34" charset="-122"/>
              <a:ea typeface="微软雅黑" panose="020B0503020204020204" pitchFamily="34" charset="-122"/>
            </a:endParaRPr>
          </a:p>
          <a:p>
            <a:pPr marL="742950" lvl="1" indent="-285750" eaLnBrk="0" hangingPunct="0">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事务逻辑（这是应用程序中用</a:t>
            </a:r>
            <a:r>
              <a:rPr lang="en-US" sz="2000" dirty="0">
                <a:latin typeface="微软雅黑" panose="020B0503020204020204" pitchFamily="34" charset="-122"/>
                <a:ea typeface="微软雅黑" panose="020B0503020204020204" pitchFamily="34" charset="-122"/>
              </a:rPr>
              <a:t>DML</a:t>
            </a:r>
            <a:r>
              <a:rPr lang="zh-CN" altLang="en-US" sz="2000" dirty="0">
                <a:latin typeface="微软雅黑" panose="020B0503020204020204" pitchFamily="34" charset="-122"/>
                <a:ea typeface="微软雅黑" panose="020B0503020204020204" pitchFamily="34" charset="-122"/>
              </a:rPr>
              <a:t>语句编写的代</a:t>
            </a:r>
            <a:r>
              <a:rPr lang="zh-CN" altLang="en-US" sz="2000" dirty="0" smtClean="0">
                <a:latin typeface="微软雅黑" panose="020B0503020204020204" pitchFamily="34" charset="-122"/>
                <a:ea typeface="微软雅黑" panose="020B0503020204020204" pitchFamily="34" charset="-122"/>
              </a:rPr>
              <a:t>码）；</a:t>
            </a:r>
            <a:endParaRPr lang="zh-CN" altLang="en-US" sz="2000" dirty="0">
              <a:latin typeface="微软雅黑" panose="020B0503020204020204" pitchFamily="34" charset="-122"/>
              <a:ea typeface="微软雅黑" panose="020B0503020204020204" pitchFamily="34" charset="-122"/>
            </a:endParaRPr>
          </a:p>
          <a:p>
            <a:pPr marL="742950" lvl="1" indent="-285750" eaLnBrk="0" hangingPunct="0">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数据管理（这是应用程序中由</a:t>
            </a:r>
            <a:r>
              <a:rPr lang="en-US" sz="2000" dirty="0">
                <a:latin typeface="微软雅黑" panose="020B0503020204020204" pitchFamily="34" charset="-122"/>
                <a:ea typeface="微软雅黑" panose="020B0503020204020204" pitchFamily="34" charset="-122"/>
              </a:rPr>
              <a:t>DBMS</a:t>
            </a:r>
            <a:r>
              <a:rPr lang="zh-CN" altLang="en-US" sz="2000" dirty="0">
                <a:latin typeface="微软雅黑" panose="020B0503020204020204" pitchFamily="34" charset="-122"/>
                <a:ea typeface="微软雅黑" panose="020B0503020204020204" pitchFamily="34" charset="-122"/>
              </a:rPr>
              <a:t>完成访问实际数据库的程序</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6" name="Rectangle 5"/>
          <p:cNvSpPr/>
          <p:nvPr/>
        </p:nvSpPr>
        <p:spPr>
          <a:xfrm>
            <a:off x="264839" y="1411564"/>
            <a:ext cx="4500591"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smtClean="0">
                <a:solidFill>
                  <a:srgbClr val="0096D6"/>
                </a:solidFill>
                <a:latin typeface="微软雅黑" panose="020B0503020204020204" pitchFamily="34" charset="-122"/>
                <a:ea typeface="微软雅黑" panose="020B0503020204020204" pitchFamily="34" charset="-122"/>
              </a:rPr>
              <a:t>C/S</a:t>
            </a:r>
            <a:r>
              <a:rPr lang="zh-CN" altLang="en-US" sz="2400" b="1" dirty="0">
                <a:solidFill>
                  <a:srgbClr val="0096D6"/>
                </a:solidFill>
                <a:latin typeface="微软雅黑" panose="020B0503020204020204" pitchFamily="34" charset="-122"/>
                <a:ea typeface="微软雅黑" panose="020B0503020204020204" pitchFamily="34" charset="-122"/>
              </a:rPr>
              <a:t>环境下应用成份的分布</a:t>
            </a:r>
            <a:endParaRPr lang="en-US" altLang="zh-CN" sz="2400" b="1" dirty="0">
              <a:solidFill>
                <a:srgbClr val="0096D6"/>
              </a:solidFill>
              <a:latin typeface="微软雅黑" panose="020B0503020204020204" pitchFamily="34" charset="-122"/>
              <a:ea typeface="微软雅黑" panose="020B0503020204020204" pitchFamily="34" charset="-122"/>
            </a:endParaRPr>
          </a:p>
          <a:p>
            <a:endParaRPr lang="en-US" sz="2400" dirty="0">
              <a:latin typeface="微软雅黑" panose="020B0503020204020204" pitchFamily="34" charset="-122"/>
              <a:ea typeface="微软雅黑" panose="020B0503020204020204" pitchFamily="34" charset="-122"/>
            </a:endParaRPr>
          </a:p>
        </p:txBody>
      </p:sp>
      <p:sp>
        <p:nvSpPr>
          <p:cNvPr id="7" name="Subtitle 1"/>
          <p:cNvSpPr>
            <a:spLocks noGrp="1"/>
          </p:cNvSpPr>
          <p:nvPr/>
        </p:nvSpPr>
        <p:spPr bwMode="black">
          <a:xfrm>
            <a:off x="0" y="179931"/>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2506456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3" cstate="print"/>
          <a:srcRect/>
          <a:stretch>
            <a:fillRect/>
          </a:stretch>
        </p:blipFill>
        <p:spPr bwMode="auto">
          <a:xfrm>
            <a:off x="190500" y="2027753"/>
            <a:ext cx="8763000" cy="3744416"/>
          </a:xfrm>
          <a:prstGeom prst="rect">
            <a:avLst/>
          </a:prstGeom>
          <a:noFill/>
          <a:ln w="9525">
            <a:noFill/>
            <a:miter lim="800000"/>
            <a:headEnd/>
            <a:tailEnd/>
          </a:ln>
          <a:effectLst/>
        </p:spPr>
      </p:pic>
      <p:sp>
        <p:nvSpPr>
          <p:cNvPr id="7" name="Rectangle 6"/>
          <p:cNvSpPr/>
          <p:nvPr/>
        </p:nvSpPr>
        <p:spPr>
          <a:xfrm>
            <a:off x="294412" y="1381422"/>
            <a:ext cx="4734788"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smtClean="0">
                <a:solidFill>
                  <a:srgbClr val="0096D6"/>
                </a:solidFill>
                <a:latin typeface="微软雅黑" panose="020B0503020204020204" pitchFamily="34" charset="-122"/>
                <a:ea typeface="微软雅黑" panose="020B0503020204020204" pitchFamily="34" charset="-122"/>
              </a:rPr>
              <a:t>C/S</a:t>
            </a:r>
            <a:r>
              <a:rPr lang="zh-CN" altLang="en-US" sz="2400" b="1" dirty="0">
                <a:solidFill>
                  <a:srgbClr val="0096D6"/>
                </a:solidFill>
                <a:latin typeface="微软雅黑" panose="020B0503020204020204" pitchFamily="34" charset="-122"/>
                <a:ea typeface="微软雅黑" panose="020B0503020204020204" pitchFamily="34" charset="-122"/>
              </a:rPr>
              <a:t>环境下应用成份的分布</a:t>
            </a:r>
            <a:endParaRPr lang="en-US" altLang="zh-CN" sz="2400" b="1" dirty="0">
              <a:solidFill>
                <a:srgbClr val="0096D6"/>
              </a:solidFill>
              <a:latin typeface="微软雅黑" panose="020B0503020204020204" pitchFamily="34" charset="-122"/>
              <a:ea typeface="微软雅黑" panose="020B0503020204020204" pitchFamily="34" charset="-122"/>
            </a:endParaRPr>
          </a:p>
          <a:p>
            <a:endParaRPr lang="en-US" sz="2400" dirty="0">
              <a:latin typeface="微软雅黑" panose="020B0503020204020204" pitchFamily="34" charset="-122"/>
              <a:ea typeface="微软雅黑" panose="020B0503020204020204" pitchFamily="34" charset="-122"/>
            </a:endParaRPr>
          </a:p>
        </p:txBody>
      </p:sp>
      <p:sp>
        <p:nvSpPr>
          <p:cNvPr id="8" name="Rectangle 7"/>
          <p:cNvSpPr/>
          <p:nvPr/>
        </p:nvSpPr>
        <p:spPr>
          <a:xfrm>
            <a:off x="2276427" y="5802947"/>
            <a:ext cx="4591145" cy="61555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latin typeface="微软雅黑" panose="020B0503020204020204" pitchFamily="34" charset="-122"/>
                <a:ea typeface="微软雅黑" panose="020B0503020204020204" pitchFamily="34" charset="-122"/>
              </a:rPr>
              <a:t>C/S</a:t>
            </a:r>
            <a:r>
              <a:rPr lang="zh-CN" altLang="en-US" sz="2000" dirty="0">
                <a:latin typeface="微软雅黑" panose="020B0503020204020204" pitchFamily="34" charset="-122"/>
                <a:ea typeface="微软雅黑" panose="020B0503020204020204" pitchFamily="34" charset="-122"/>
              </a:rPr>
              <a:t>环境</a:t>
            </a:r>
            <a:r>
              <a:rPr lang="zh-CN" altLang="en-US" sz="2000" dirty="0" smtClean="0">
                <a:latin typeface="微软雅黑" panose="020B0503020204020204" pitchFamily="34" charset="-122"/>
                <a:ea typeface="微软雅黑" panose="020B0503020204020204" pitchFamily="34" charset="-122"/>
              </a:rPr>
              <a:t>下</a:t>
            </a:r>
            <a:r>
              <a:rPr lang="zh-CN" altLang="en-US" sz="2000" dirty="0">
                <a:latin typeface="微软雅黑" panose="020B0503020204020204" pitchFamily="34" charset="-122"/>
                <a:ea typeface="微软雅黑" panose="020B0503020204020204" pitchFamily="34" charset="-122"/>
              </a:rPr>
              <a:t>组</a:t>
            </a:r>
            <a:r>
              <a:rPr lang="zh-CN" altLang="en-US" sz="2000" dirty="0" smtClean="0">
                <a:latin typeface="微软雅黑" panose="020B0503020204020204" pitchFamily="34" charset="-122"/>
                <a:ea typeface="微软雅黑" panose="020B0503020204020204" pitchFamily="34" charset="-122"/>
              </a:rPr>
              <a:t>成应用程序的</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个组成部分</a:t>
            </a:r>
            <a:endParaRPr lang="en-US" altLang="zh-CN" sz="2000" dirty="0">
              <a:latin typeface="微软雅黑" panose="020B0503020204020204" pitchFamily="34" charset="-122"/>
              <a:ea typeface="微软雅黑" panose="020B0503020204020204" pitchFamily="34" charset="-122"/>
            </a:endParaRPr>
          </a:p>
          <a:p>
            <a:endParaRPr lang="en-US" sz="1400" dirty="0">
              <a:latin typeface="微软雅黑" panose="020B0503020204020204" pitchFamily="34" charset="-122"/>
              <a:ea typeface="微软雅黑" panose="020B0503020204020204" pitchFamily="34" charset="-122"/>
            </a:endParaRPr>
          </a:p>
        </p:txBody>
      </p:sp>
      <p:sp>
        <p:nvSpPr>
          <p:cNvPr id="9" name="Subtitle 1"/>
          <p:cNvSpPr>
            <a:spLocks noGrp="1"/>
          </p:cNvSpPr>
          <p:nvPr/>
        </p:nvSpPr>
        <p:spPr bwMode="black">
          <a:xfrm>
            <a:off x="100245" y="228057"/>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3355115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67435" y="1732219"/>
            <a:ext cx="4508775" cy="4395866"/>
            <a:chOff x="1763688" y="1443460"/>
            <a:chExt cx="5328592" cy="5310365"/>
          </a:xfrm>
        </p:grpSpPr>
        <p:sp>
          <p:nvSpPr>
            <p:cNvPr id="7" name="Freeform 6"/>
            <p:cNvSpPr/>
            <p:nvPr/>
          </p:nvSpPr>
          <p:spPr>
            <a:xfrm>
              <a:off x="3609727" y="3362130"/>
              <a:ext cx="1636514" cy="1473025"/>
            </a:xfrm>
            <a:custGeom>
              <a:avLst/>
              <a:gdLst>
                <a:gd name="connsiteX0" fmla="*/ 0 w 1388072"/>
                <a:gd name="connsiteY0" fmla="*/ 694036 h 1388072"/>
                <a:gd name="connsiteX1" fmla="*/ 694036 w 1388072"/>
                <a:gd name="connsiteY1" fmla="*/ 0 h 1388072"/>
                <a:gd name="connsiteX2" fmla="*/ 1388072 w 1388072"/>
                <a:gd name="connsiteY2" fmla="*/ 694036 h 1388072"/>
                <a:gd name="connsiteX3" fmla="*/ 694036 w 1388072"/>
                <a:gd name="connsiteY3" fmla="*/ 1388072 h 1388072"/>
                <a:gd name="connsiteX4" fmla="*/ 0 w 1388072"/>
                <a:gd name="connsiteY4" fmla="*/ 694036 h 138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072" h="1388072">
                  <a:moveTo>
                    <a:pt x="0" y="694036"/>
                  </a:moveTo>
                  <a:cubicBezTo>
                    <a:pt x="0" y="310731"/>
                    <a:pt x="310731" y="0"/>
                    <a:pt x="694036" y="0"/>
                  </a:cubicBezTo>
                  <a:cubicBezTo>
                    <a:pt x="1077341" y="0"/>
                    <a:pt x="1388072" y="310731"/>
                    <a:pt x="1388072" y="694036"/>
                  </a:cubicBezTo>
                  <a:cubicBezTo>
                    <a:pt x="1388072" y="1077341"/>
                    <a:pt x="1077341" y="1388072"/>
                    <a:pt x="694036" y="1388072"/>
                  </a:cubicBezTo>
                  <a:cubicBezTo>
                    <a:pt x="310731" y="1388072"/>
                    <a:pt x="0" y="1077341"/>
                    <a:pt x="0" y="694036"/>
                  </a:cubicBez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218518" tIns="218518" rIns="218518" bIns="218518" numCol="1" spcCol="1270" anchor="ctr" anchorCtr="0">
              <a:noAutofit/>
            </a:bodyPr>
            <a:lstStyle/>
            <a:p>
              <a:pPr lvl="0" algn="ctr" defTabSz="10668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特点</a:t>
              </a:r>
              <a:endParaRPr lang="en-US" sz="2000" b="1" kern="1200" dirty="0">
                <a:solidFill>
                  <a:schemeClr val="tx1"/>
                </a:solidFill>
                <a:latin typeface="微软雅黑" panose="020B0503020204020204" pitchFamily="34" charset="-122"/>
                <a:ea typeface="微软雅黑" panose="020B0503020204020204" pitchFamily="34" charset="-122"/>
              </a:endParaRPr>
            </a:p>
          </p:txBody>
        </p:sp>
        <p:sp>
          <p:nvSpPr>
            <p:cNvPr id="8" name="Freeform 7"/>
            <p:cNvSpPr/>
            <p:nvPr/>
          </p:nvSpPr>
          <p:spPr>
            <a:xfrm rot="16200000">
              <a:off x="4205162" y="3120905"/>
              <a:ext cx="445644" cy="36807"/>
            </a:xfrm>
            <a:custGeom>
              <a:avLst/>
              <a:gdLst>
                <a:gd name="connsiteX0" fmla="*/ 0 w 419943"/>
                <a:gd name="connsiteY0" fmla="*/ 15609 h 31219"/>
                <a:gd name="connsiteX1" fmla="*/ 419943 w 419943"/>
                <a:gd name="connsiteY1" fmla="*/ 15609 h 31219"/>
              </a:gdLst>
              <a:ahLst/>
              <a:cxnLst>
                <a:cxn ang="0">
                  <a:pos x="connsiteX0" y="connsiteY0"/>
                </a:cxn>
                <a:cxn ang="0">
                  <a:pos x="connsiteX1" y="connsiteY1"/>
                </a:cxn>
              </a:cxnLst>
              <a:rect l="l" t="t" r="r" b="b"/>
              <a:pathLst>
                <a:path w="419943" h="31219">
                  <a:moveTo>
                    <a:pt x="0" y="15609"/>
                  </a:moveTo>
                  <a:lnTo>
                    <a:pt x="419943" y="15609"/>
                  </a:lnTo>
                </a:path>
              </a:pathLst>
            </a:custGeom>
            <a:noFill/>
          </p:spPr>
          <p:style>
            <a:lnRef idx="2">
              <a:schemeClr val="accent5">
                <a:tint val="90000"/>
                <a:hueOff val="0"/>
                <a:satOff val="0"/>
                <a:lumOff val="0"/>
                <a:alphaOff val="0"/>
              </a:schemeClr>
            </a:lnRef>
            <a:fillRef idx="0">
              <a:scrgbClr r="0" g="0" b="0"/>
            </a:fillRef>
            <a:effectRef idx="0">
              <a:schemeClr val="accent5">
                <a:tint val="90000"/>
                <a:hueOff val="0"/>
                <a:satOff val="0"/>
                <a:lumOff val="0"/>
                <a:alphaOff val="0"/>
              </a:schemeClr>
            </a:effectRef>
            <a:fontRef idx="minor">
              <a:schemeClr val="tx1">
                <a:hueOff val="0"/>
                <a:satOff val="0"/>
                <a:lumOff val="0"/>
                <a:alphaOff val="0"/>
              </a:schemeClr>
            </a:fontRef>
          </p:style>
          <p:txBody>
            <a:bodyPr spcFirstLastPara="0" vert="horz" wrap="square" lIns="212172" tIns="5111" rIns="212173" bIns="5111" numCol="1" spcCol="1270" anchor="ctr" anchorCtr="0">
              <a:noAutofit/>
            </a:bodyPr>
            <a:lstStyle/>
            <a:p>
              <a:pPr lvl="0" algn="ctr" defTabSz="222250">
                <a:lnSpc>
                  <a:spcPct val="90000"/>
                </a:lnSpc>
                <a:spcBef>
                  <a:spcPct val="0"/>
                </a:spcBef>
                <a:spcAft>
                  <a:spcPct val="35000"/>
                </a:spcAft>
              </a:pPr>
              <a:endParaRPr lang="en-US" sz="1400" kern="1200" dirty="0">
                <a:latin typeface="微软雅黑" panose="020B0503020204020204" pitchFamily="34" charset="-122"/>
                <a:ea typeface="微软雅黑" panose="020B0503020204020204" pitchFamily="34" charset="-122"/>
              </a:endParaRPr>
            </a:p>
          </p:txBody>
        </p:sp>
        <p:sp>
          <p:nvSpPr>
            <p:cNvPr id="9" name="Freeform 8"/>
            <p:cNvSpPr/>
            <p:nvPr/>
          </p:nvSpPr>
          <p:spPr>
            <a:xfrm>
              <a:off x="3609727" y="1443460"/>
              <a:ext cx="1636514" cy="1473025"/>
            </a:xfrm>
            <a:custGeom>
              <a:avLst/>
              <a:gdLst>
                <a:gd name="connsiteX0" fmla="*/ 0 w 1388072"/>
                <a:gd name="connsiteY0" fmla="*/ 694036 h 1388072"/>
                <a:gd name="connsiteX1" fmla="*/ 694036 w 1388072"/>
                <a:gd name="connsiteY1" fmla="*/ 0 h 1388072"/>
                <a:gd name="connsiteX2" fmla="*/ 1388072 w 1388072"/>
                <a:gd name="connsiteY2" fmla="*/ 694036 h 1388072"/>
                <a:gd name="connsiteX3" fmla="*/ 694036 w 1388072"/>
                <a:gd name="connsiteY3" fmla="*/ 1388072 h 1388072"/>
                <a:gd name="connsiteX4" fmla="*/ 0 w 1388072"/>
                <a:gd name="connsiteY4" fmla="*/ 694036 h 138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072" h="1388072">
                  <a:moveTo>
                    <a:pt x="0" y="694036"/>
                  </a:moveTo>
                  <a:cubicBezTo>
                    <a:pt x="0" y="310731"/>
                    <a:pt x="310731" y="0"/>
                    <a:pt x="694036" y="0"/>
                  </a:cubicBezTo>
                  <a:cubicBezTo>
                    <a:pt x="1077341" y="0"/>
                    <a:pt x="1388072" y="310731"/>
                    <a:pt x="1388072" y="694036"/>
                  </a:cubicBezTo>
                  <a:cubicBezTo>
                    <a:pt x="1388072" y="1077341"/>
                    <a:pt x="1077341" y="1388072"/>
                    <a:pt x="694036" y="1388072"/>
                  </a:cubicBezTo>
                  <a:cubicBezTo>
                    <a:pt x="310731" y="1388072"/>
                    <a:pt x="0" y="1077341"/>
                    <a:pt x="0" y="694036"/>
                  </a:cubicBez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216613" tIns="216613" rIns="216613" bIns="216613" numCol="1" spcCol="1270" anchor="ctr" anchorCtr="0">
              <a:noAutofit/>
            </a:bodyPr>
            <a:lstStyle/>
            <a:p>
              <a:pPr lvl="0" algn="ctr" defTabSz="93345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功能划分清晰</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0" name="Freeform 9"/>
            <p:cNvSpPr/>
            <p:nvPr/>
          </p:nvSpPr>
          <p:spPr>
            <a:xfrm rot="19800000">
              <a:off x="5103451" y="3602411"/>
              <a:ext cx="495106" cy="33130"/>
            </a:xfrm>
            <a:custGeom>
              <a:avLst/>
              <a:gdLst>
                <a:gd name="connsiteX0" fmla="*/ 0 w 419943"/>
                <a:gd name="connsiteY0" fmla="*/ 15609 h 31219"/>
                <a:gd name="connsiteX1" fmla="*/ 419943 w 419943"/>
                <a:gd name="connsiteY1" fmla="*/ 15609 h 31219"/>
              </a:gdLst>
              <a:ahLst/>
              <a:cxnLst>
                <a:cxn ang="0">
                  <a:pos x="connsiteX0" y="connsiteY0"/>
                </a:cxn>
                <a:cxn ang="0">
                  <a:pos x="connsiteX1" y="connsiteY1"/>
                </a:cxn>
              </a:cxnLst>
              <a:rect l="l" t="t" r="r" b="b"/>
              <a:pathLst>
                <a:path w="419943" h="31219">
                  <a:moveTo>
                    <a:pt x="0" y="15609"/>
                  </a:moveTo>
                  <a:lnTo>
                    <a:pt x="419943" y="15609"/>
                  </a:lnTo>
                </a:path>
              </a:pathLst>
            </a:custGeom>
            <a:noFill/>
          </p:spPr>
          <p:style>
            <a:lnRef idx="2">
              <a:schemeClr val="accent5">
                <a:tint val="90000"/>
                <a:hueOff val="0"/>
                <a:satOff val="0"/>
                <a:lumOff val="0"/>
                <a:alphaOff val="0"/>
              </a:schemeClr>
            </a:lnRef>
            <a:fillRef idx="0">
              <a:scrgbClr r="0" g="0" b="0"/>
            </a:fillRef>
            <a:effectRef idx="0">
              <a:schemeClr val="accent5">
                <a:tint val="90000"/>
                <a:hueOff val="0"/>
                <a:satOff val="0"/>
                <a:lumOff val="0"/>
                <a:alphaOff val="0"/>
              </a:schemeClr>
            </a:effectRef>
            <a:fontRef idx="minor">
              <a:schemeClr val="tx1">
                <a:hueOff val="0"/>
                <a:satOff val="0"/>
                <a:lumOff val="0"/>
                <a:alphaOff val="0"/>
              </a:schemeClr>
            </a:fontRef>
          </p:style>
          <p:txBody>
            <a:bodyPr spcFirstLastPara="0" vert="horz" wrap="square" lIns="212172" tIns="5111" rIns="212173" bIns="5110" numCol="1" spcCol="1270" anchor="ctr" anchorCtr="0">
              <a:noAutofit/>
            </a:bodyPr>
            <a:lstStyle/>
            <a:p>
              <a:pPr lvl="0" algn="ctr" defTabSz="222250">
                <a:lnSpc>
                  <a:spcPct val="90000"/>
                </a:lnSpc>
                <a:spcBef>
                  <a:spcPct val="0"/>
                </a:spcBef>
                <a:spcAft>
                  <a:spcPct val="35000"/>
                </a:spcAft>
              </a:pPr>
              <a:endParaRPr lang="en-US" sz="1400" kern="1200" dirty="0">
                <a:latin typeface="微软雅黑" panose="020B0503020204020204" pitchFamily="34" charset="-122"/>
                <a:ea typeface="微软雅黑" panose="020B0503020204020204" pitchFamily="34" charset="-122"/>
              </a:endParaRPr>
            </a:p>
          </p:txBody>
        </p:sp>
        <p:sp>
          <p:nvSpPr>
            <p:cNvPr id="11" name="Freeform 10"/>
            <p:cNvSpPr/>
            <p:nvPr/>
          </p:nvSpPr>
          <p:spPr>
            <a:xfrm>
              <a:off x="5455766" y="2402795"/>
              <a:ext cx="1636514" cy="1473025"/>
            </a:xfrm>
            <a:custGeom>
              <a:avLst/>
              <a:gdLst>
                <a:gd name="connsiteX0" fmla="*/ 0 w 1388072"/>
                <a:gd name="connsiteY0" fmla="*/ 694036 h 1388072"/>
                <a:gd name="connsiteX1" fmla="*/ 694036 w 1388072"/>
                <a:gd name="connsiteY1" fmla="*/ 0 h 1388072"/>
                <a:gd name="connsiteX2" fmla="*/ 1388072 w 1388072"/>
                <a:gd name="connsiteY2" fmla="*/ 694036 h 1388072"/>
                <a:gd name="connsiteX3" fmla="*/ 694036 w 1388072"/>
                <a:gd name="connsiteY3" fmla="*/ 1388072 h 1388072"/>
                <a:gd name="connsiteX4" fmla="*/ 0 w 1388072"/>
                <a:gd name="connsiteY4" fmla="*/ 694036 h 138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072" h="1388072">
                  <a:moveTo>
                    <a:pt x="0" y="694036"/>
                  </a:moveTo>
                  <a:cubicBezTo>
                    <a:pt x="0" y="310731"/>
                    <a:pt x="310731" y="0"/>
                    <a:pt x="694036" y="0"/>
                  </a:cubicBezTo>
                  <a:cubicBezTo>
                    <a:pt x="1077341" y="0"/>
                    <a:pt x="1388072" y="310731"/>
                    <a:pt x="1388072" y="694036"/>
                  </a:cubicBezTo>
                  <a:cubicBezTo>
                    <a:pt x="1388072" y="1077341"/>
                    <a:pt x="1077341" y="1388072"/>
                    <a:pt x="694036" y="1388072"/>
                  </a:cubicBezTo>
                  <a:cubicBezTo>
                    <a:pt x="310731" y="1388072"/>
                    <a:pt x="0" y="1077341"/>
                    <a:pt x="0" y="694036"/>
                  </a:cubicBez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216613" tIns="216613" rIns="216613" bIns="216613" numCol="1" spcCol="1270" anchor="ctr" anchorCtr="0">
              <a:noAutofit/>
            </a:bodyPr>
            <a:lstStyle/>
            <a:p>
              <a:pPr lvl="0" algn="ctr" defTabSz="93345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共享资源</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2" name="Freeform 11"/>
            <p:cNvSpPr/>
            <p:nvPr/>
          </p:nvSpPr>
          <p:spPr>
            <a:xfrm rot="1800000">
              <a:off x="5103451" y="4561746"/>
              <a:ext cx="495106" cy="33130"/>
            </a:xfrm>
            <a:custGeom>
              <a:avLst/>
              <a:gdLst>
                <a:gd name="connsiteX0" fmla="*/ 0 w 419943"/>
                <a:gd name="connsiteY0" fmla="*/ 15609 h 31219"/>
                <a:gd name="connsiteX1" fmla="*/ 419943 w 419943"/>
                <a:gd name="connsiteY1" fmla="*/ 15609 h 31219"/>
              </a:gdLst>
              <a:ahLst/>
              <a:cxnLst>
                <a:cxn ang="0">
                  <a:pos x="connsiteX0" y="connsiteY0"/>
                </a:cxn>
                <a:cxn ang="0">
                  <a:pos x="connsiteX1" y="connsiteY1"/>
                </a:cxn>
              </a:cxnLst>
              <a:rect l="l" t="t" r="r" b="b"/>
              <a:pathLst>
                <a:path w="419943" h="31219">
                  <a:moveTo>
                    <a:pt x="0" y="15609"/>
                  </a:moveTo>
                  <a:lnTo>
                    <a:pt x="419943" y="15609"/>
                  </a:lnTo>
                </a:path>
              </a:pathLst>
            </a:custGeom>
            <a:noFill/>
          </p:spPr>
          <p:style>
            <a:lnRef idx="2">
              <a:schemeClr val="accent5">
                <a:tint val="90000"/>
                <a:hueOff val="0"/>
                <a:satOff val="0"/>
                <a:lumOff val="0"/>
                <a:alphaOff val="0"/>
              </a:schemeClr>
            </a:lnRef>
            <a:fillRef idx="0">
              <a:scrgbClr r="0" g="0" b="0"/>
            </a:fillRef>
            <a:effectRef idx="0">
              <a:schemeClr val="accent5">
                <a:tint val="90000"/>
                <a:hueOff val="0"/>
                <a:satOff val="0"/>
                <a:lumOff val="0"/>
                <a:alphaOff val="0"/>
              </a:schemeClr>
            </a:effectRef>
            <a:fontRef idx="minor">
              <a:schemeClr val="tx1">
                <a:hueOff val="0"/>
                <a:satOff val="0"/>
                <a:lumOff val="0"/>
                <a:alphaOff val="0"/>
              </a:schemeClr>
            </a:fontRef>
          </p:style>
          <p:txBody>
            <a:bodyPr spcFirstLastPara="0" vert="horz" wrap="square" lIns="212173" tIns="5110" rIns="212172" bIns="5111" numCol="1" spcCol="1270" anchor="ctr" anchorCtr="0">
              <a:noAutofit/>
            </a:bodyPr>
            <a:lstStyle/>
            <a:p>
              <a:pPr lvl="0" algn="ctr" defTabSz="222250">
                <a:lnSpc>
                  <a:spcPct val="90000"/>
                </a:lnSpc>
                <a:spcBef>
                  <a:spcPct val="0"/>
                </a:spcBef>
                <a:spcAft>
                  <a:spcPct val="35000"/>
                </a:spcAft>
              </a:pPr>
              <a:endParaRPr lang="en-US" sz="1400" kern="1200" dirty="0">
                <a:latin typeface="微软雅黑" panose="020B0503020204020204" pitchFamily="34" charset="-122"/>
                <a:ea typeface="微软雅黑" panose="020B0503020204020204" pitchFamily="34" charset="-122"/>
              </a:endParaRPr>
            </a:p>
          </p:txBody>
        </p:sp>
        <p:sp>
          <p:nvSpPr>
            <p:cNvPr id="13" name="Freeform 12"/>
            <p:cNvSpPr/>
            <p:nvPr/>
          </p:nvSpPr>
          <p:spPr>
            <a:xfrm>
              <a:off x="5455766" y="4321465"/>
              <a:ext cx="1636514" cy="1473025"/>
            </a:xfrm>
            <a:custGeom>
              <a:avLst/>
              <a:gdLst>
                <a:gd name="connsiteX0" fmla="*/ 0 w 1388072"/>
                <a:gd name="connsiteY0" fmla="*/ 694036 h 1388072"/>
                <a:gd name="connsiteX1" fmla="*/ 694036 w 1388072"/>
                <a:gd name="connsiteY1" fmla="*/ 0 h 1388072"/>
                <a:gd name="connsiteX2" fmla="*/ 1388072 w 1388072"/>
                <a:gd name="connsiteY2" fmla="*/ 694036 h 1388072"/>
                <a:gd name="connsiteX3" fmla="*/ 694036 w 1388072"/>
                <a:gd name="connsiteY3" fmla="*/ 1388072 h 1388072"/>
                <a:gd name="connsiteX4" fmla="*/ 0 w 1388072"/>
                <a:gd name="connsiteY4" fmla="*/ 694036 h 138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072" h="1388072">
                  <a:moveTo>
                    <a:pt x="0" y="694036"/>
                  </a:moveTo>
                  <a:cubicBezTo>
                    <a:pt x="0" y="310731"/>
                    <a:pt x="310731" y="0"/>
                    <a:pt x="694036" y="0"/>
                  </a:cubicBezTo>
                  <a:cubicBezTo>
                    <a:pt x="1077341" y="0"/>
                    <a:pt x="1388072" y="310731"/>
                    <a:pt x="1388072" y="694036"/>
                  </a:cubicBezTo>
                  <a:cubicBezTo>
                    <a:pt x="1388072" y="1077341"/>
                    <a:pt x="1077341" y="1388072"/>
                    <a:pt x="694036" y="1388072"/>
                  </a:cubicBezTo>
                  <a:cubicBezTo>
                    <a:pt x="310731" y="1388072"/>
                    <a:pt x="0" y="1077341"/>
                    <a:pt x="0" y="694036"/>
                  </a:cubicBez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216613" tIns="216613" rIns="216613" bIns="216613" numCol="1" spcCol="1270" anchor="ctr" anchorCtr="0">
              <a:noAutofit/>
            </a:bodyPr>
            <a:lstStyle/>
            <a:p>
              <a:pPr lvl="0" algn="ctr" defTabSz="93345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不对称协议</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4" name="Freeform 13"/>
            <p:cNvSpPr/>
            <p:nvPr/>
          </p:nvSpPr>
          <p:spPr>
            <a:xfrm rot="5400000">
              <a:off x="4205162" y="5039575"/>
              <a:ext cx="445644" cy="36807"/>
            </a:xfrm>
            <a:custGeom>
              <a:avLst/>
              <a:gdLst>
                <a:gd name="connsiteX0" fmla="*/ 0 w 419943"/>
                <a:gd name="connsiteY0" fmla="*/ 15609 h 31219"/>
                <a:gd name="connsiteX1" fmla="*/ 419943 w 419943"/>
                <a:gd name="connsiteY1" fmla="*/ 15609 h 31219"/>
              </a:gdLst>
              <a:ahLst/>
              <a:cxnLst>
                <a:cxn ang="0">
                  <a:pos x="connsiteX0" y="connsiteY0"/>
                </a:cxn>
                <a:cxn ang="0">
                  <a:pos x="connsiteX1" y="connsiteY1"/>
                </a:cxn>
              </a:cxnLst>
              <a:rect l="l" t="t" r="r" b="b"/>
              <a:pathLst>
                <a:path w="419943" h="31219">
                  <a:moveTo>
                    <a:pt x="0" y="15609"/>
                  </a:moveTo>
                  <a:lnTo>
                    <a:pt x="419943" y="15609"/>
                  </a:lnTo>
                </a:path>
              </a:pathLst>
            </a:custGeom>
            <a:noFill/>
          </p:spPr>
          <p:style>
            <a:lnRef idx="2">
              <a:schemeClr val="accent5">
                <a:tint val="90000"/>
                <a:hueOff val="0"/>
                <a:satOff val="0"/>
                <a:lumOff val="0"/>
                <a:alphaOff val="0"/>
              </a:schemeClr>
            </a:lnRef>
            <a:fillRef idx="0">
              <a:scrgbClr r="0" g="0" b="0"/>
            </a:fillRef>
            <a:effectRef idx="0">
              <a:schemeClr val="accent5">
                <a:tint val="90000"/>
                <a:hueOff val="0"/>
                <a:satOff val="0"/>
                <a:lumOff val="0"/>
                <a:alphaOff val="0"/>
              </a:schemeClr>
            </a:effectRef>
            <a:fontRef idx="minor">
              <a:schemeClr val="tx1">
                <a:hueOff val="0"/>
                <a:satOff val="0"/>
                <a:lumOff val="0"/>
                <a:alphaOff val="0"/>
              </a:schemeClr>
            </a:fontRef>
          </p:style>
          <p:txBody>
            <a:bodyPr spcFirstLastPara="0" vert="horz" wrap="square" lIns="212173" tIns="5109" rIns="212173" bIns="5112" numCol="1" spcCol="1270" anchor="ctr" anchorCtr="0">
              <a:noAutofit/>
            </a:bodyPr>
            <a:lstStyle/>
            <a:p>
              <a:pPr lvl="0" algn="ctr" defTabSz="222250">
                <a:lnSpc>
                  <a:spcPct val="90000"/>
                </a:lnSpc>
                <a:spcBef>
                  <a:spcPct val="0"/>
                </a:spcBef>
                <a:spcAft>
                  <a:spcPct val="35000"/>
                </a:spcAft>
              </a:pPr>
              <a:endParaRPr lang="en-US" sz="1400" kern="1200" dirty="0">
                <a:latin typeface="微软雅黑" panose="020B0503020204020204" pitchFamily="34" charset="-122"/>
                <a:ea typeface="微软雅黑" panose="020B0503020204020204" pitchFamily="34" charset="-122"/>
              </a:endParaRPr>
            </a:p>
          </p:txBody>
        </p:sp>
        <p:sp>
          <p:nvSpPr>
            <p:cNvPr id="15" name="Freeform 14"/>
            <p:cNvSpPr/>
            <p:nvPr/>
          </p:nvSpPr>
          <p:spPr>
            <a:xfrm>
              <a:off x="3609727" y="5280800"/>
              <a:ext cx="1636514" cy="1473025"/>
            </a:xfrm>
            <a:custGeom>
              <a:avLst/>
              <a:gdLst>
                <a:gd name="connsiteX0" fmla="*/ 0 w 1388072"/>
                <a:gd name="connsiteY0" fmla="*/ 694036 h 1388072"/>
                <a:gd name="connsiteX1" fmla="*/ 694036 w 1388072"/>
                <a:gd name="connsiteY1" fmla="*/ 0 h 1388072"/>
                <a:gd name="connsiteX2" fmla="*/ 1388072 w 1388072"/>
                <a:gd name="connsiteY2" fmla="*/ 694036 h 1388072"/>
                <a:gd name="connsiteX3" fmla="*/ 694036 w 1388072"/>
                <a:gd name="connsiteY3" fmla="*/ 1388072 h 1388072"/>
                <a:gd name="connsiteX4" fmla="*/ 0 w 1388072"/>
                <a:gd name="connsiteY4" fmla="*/ 694036 h 138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072" h="1388072">
                  <a:moveTo>
                    <a:pt x="0" y="694036"/>
                  </a:moveTo>
                  <a:cubicBezTo>
                    <a:pt x="0" y="310731"/>
                    <a:pt x="310731" y="0"/>
                    <a:pt x="694036" y="0"/>
                  </a:cubicBezTo>
                  <a:cubicBezTo>
                    <a:pt x="1077341" y="0"/>
                    <a:pt x="1388072" y="310731"/>
                    <a:pt x="1388072" y="694036"/>
                  </a:cubicBezTo>
                  <a:cubicBezTo>
                    <a:pt x="1388072" y="1077341"/>
                    <a:pt x="1077341" y="1388072"/>
                    <a:pt x="694036" y="1388072"/>
                  </a:cubicBezTo>
                  <a:cubicBezTo>
                    <a:pt x="310731" y="1388072"/>
                    <a:pt x="0" y="1077341"/>
                    <a:pt x="0" y="694036"/>
                  </a:cubicBez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216613" tIns="216613" rIns="216613" bIns="216613" numCol="1" spcCol="1270" anchor="ctr" anchorCtr="0">
              <a:noAutofit/>
            </a:bodyPr>
            <a:lstStyle/>
            <a:p>
              <a:pPr lvl="0" algn="ctr" defTabSz="93345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定位透明性</a:t>
              </a:r>
              <a:endParaRPr lang="en-US" altLang="zh-CN" sz="2000" b="1" kern="1200" dirty="0" smtClean="0">
                <a:solidFill>
                  <a:schemeClr val="tx1"/>
                </a:solidFill>
                <a:latin typeface="微软雅黑" panose="020B0503020204020204" pitchFamily="34" charset="-122"/>
                <a:ea typeface="微软雅黑" panose="020B0503020204020204" pitchFamily="34" charset="-122"/>
              </a:endParaRPr>
            </a:p>
          </p:txBody>
        </p:sp>
        <p:sp>
          <p:nvSpPr>
            <p:cNvPr id="16" name="Freeform 15"/>
            <p:cNvSpPr/>
            <p:nvPr/>
          </p:nvSpPr>
          <p:spPr>
            <a:xfrm rot="19800000">
              <a:off x="3257412" y="4561745"/>
              <a:ext cx="495107" cy="33131"/>
            </a:xfrm>
            <a:custGeom>
              <a:avLst/>
              <a:gdLst>
                <a:gd name="connsiteX0" fmla="*/ 0 w 419943"/>
                <a:gd name="connsiteY0" fmla="*/ 15609 h 31219"/>
                <a:gd name="connsiteX1" fmla="*/ 419943 w 419943"/>
                <a:gd name="connsiteY1" fmla="*/ 15609 h 31219"/>
              </a:gdLst>
              <a:ahLst/>
              <a:cxnLst>
                <a:cxn ang="0">
                  <a:pos x="connsiteX0" y="connsiteY0"/>
                </a:cxn>
                <a:cxn ang="0">
                  <a:pos x="connsiteX1" y="connsiteY1"/>
                </a:cxn>
              </a:cxnLst>
              <a:rect l="l" t="t" r="r" b="b"/>
              <a:pathLst>
                <a:path w="419943" h="31219">
                  <a:moveTo>
                    <a:pt x="419943" y="15610"/>
                  </a:moveTo>
                  <a:lnTo>
                    <a:pt x="0" y="15610"/>
                  </a:lnTo>
                </a:path>
              </a:pathLst>
            </a:custGeom>
            <a:noFill/>
          </p:spPr>
          <p:style>
            <a:lnRef idx="2">
              <a:schemeClr val="accent5">
                <a:tint val="90000"/>
                <a:hueOff val="0"/>
                <a:satOff val="0"/>
                <a:lumOff val="0"/>
                <a:alphaOff val="0"/>
              </a:schemeClr>
            </a:lnRef>
            <a:fillRef idx="0">
              <a:scrgbClr r="0" g="0" b="0"/>
            </a:fillRef>
            <a:effectRef idx="0">
              <a:schemeClr val="accent5">
                <a:tint val="90000"/>
                <a:hueOff val="0"/>
                <a:satOff val="0"/>
                <a:lumOff val="0"/>
                <a:alphaOff val="0"/>
              </a:schemeClr>
            </a:effectRef>
            <a:fontRef idx="minor">
              <a:schemeClr val="tx1">
                <a:hueOff val="0"/>
                <a:satOff val="0"/>
                <a:lumOff val="0"/>
                <a:alphaOff val="0"/>
              </a:schemeClr>
            </a:fontRef>
          </p:style>
          <p:txBody>
            <a:bodyPr spcFirstLastPara="0" vert="horz" wrap="square" lIns="212172" tIns="5111" rIns="212174" bIns="5111" numCol="1" spcCol="1270" anchor="ctr" anchorCtr="0">
              <a:noAutofit/>
            </a:bodyPr>
            <a:lstStyle/>
            <a:p>
              <a:pPr lvl="0" algn="ctr" defTabSz="222250">
                <a:lnSpc>
                  <a:spcPct val="90000"/>
                </a:lnSpc>
                <a:spcBef>
                  <a:spcPct val="0"/>
                </a:spcBef>
                <a:spcAft>
                  <a:spcPct val="35000"/>
                </a:spcAft>
              </a:pPr>
              <a:endParaRPr lang="en-US" sz="1400" kern="1200" dirty="0">
                <a:latin typeface="微软雅黑" panose="020B0503020204020204" pitchFamily="34" charset="-122"/>
                <a:ea typeface="微软雅黑" panose="020B0503020204020204" pitchFamily="34" charset="-122"/>
              </a:endParaRPr>
            </a:p>
          </p:txBody>
        </p:sp>
        <p:sp>
          <p:nvSpPr>
            <p:cNvPr id="17" name="Freeform 16"/>
            <p:cNvSpPr/>
            <p:nvPr/>
          </p:nvSpPr>
          <p:spPr>
            <a:xfrm>
              <a:off x="1763688" y="4321465"/>
              <a:ext cx="1636514" cy="1473025"/>
            </a:xfrm>
            <a:custGeom>
              <a:avLst/>
              <a:gdLst>
                <a:gd name="connsiteX0" fmla="*/ 0 w 1388072"/>
                <a:gd name="connsiteY0" fmla="*/ 694036 h 1388072"/>
                <a:gd name="connsiteX1" fmla="*/ 694036 w 1388072"/>
                <a:gd name="connsiteY1" fmla="*/ 0 h 1388072"/>
                <a:gd name="connsiteX2" fmla="*/ 1388072 w 1388072"/>
                <a:gd name="connsiteY2" fmla="*/ 694036 h 1388072"/>
                <a:gd name="connsiteX3" fmla="*/ 694036 w 1388072"/>
                <a:gd name="connsiteY3" fmla="*/ 1388072 h 1388072"/>
                <a:gd name="connsiteX4" fmla="*/ 0 w 1388072"/>
                <a:gd name="connsiteY4" fmla="*/ 694036 h 138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072" h="1388072">
                  <a:moveTo>
                    <a:pt x="0" y="694036"/>
                  </a:moveTo>
                  <a:cubicBezTo>
                    <a:pt x="0" y="310731"/>
                    <a:pt x="310731" y="0"/>
                    <a:pt x="694036" y="0"/>
                  </a:cubicBezTo>
                  <a:cubicBezTo>
                    <a:pt x="1077341" y="0"/>
                    <a:pt x="1388072" y="310731"/>
                    <a:pt x="1388072" y="694036"/>
                  </a:cubicBezTo>
                  <a:cubicBezTo>
                    <a:pt x="1388072" y="1077341"/>
                    <a:pt x="1077341" y="1388072"/>
                    <a:pt x="694036" y="1388072"/>
                  </a:cubicBezTo>
                  <a:cubicBezTo>
                    <a:pt x="310731" y="1388072"/>
                    <a:pt x="0" y="1077341"/>
                    <a:pt x="0" y="694036"/>
                  </a:cubicBez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216613" tIns="216613" rIns="216613" bIns="216613" numCol="1" spcCol="1270" anchor="ctr" anchorCtr="0">
              <a:noAutofit/>
            </a:bodyPr>
            <a:lstStyle/>
            <a:p>
              <a:pPr lvl="0" algn="ctr" defTabSz="93345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基于消息的交换</a:t>
              </a:r>
              <a:endParaRPr lang="en-US" altLang="zh-CN" sz="2000" b="1" kern="1200" dirty="0" smtClean="0">
                <a:solidFill>
                  <a:schemeClr val="tx1"/>
                </a:solidFill>
                <a:latin typeface="微软雅黑" panose="020B0503020204020204" pitchFamily="34" charset="-122"/>
                <a:ea typeface="微软雅黑" panose="020B0503020204020204" pitchFamily="34" charset="-122"/>
              </a:endParaRPr>
            </a:p>
          </p:txBody>
        </p:sp>
        <p:sp>
          <p:nvSpPr>
            <p:cNvPr id="18" name="Freeform 17"/>
            <p:cNvSpPr/>
            <p:nvPr/>
          </p:nvSpPr>
          <p:spPr>
            <a:xfrm rot="1800000">
              <a:off x="3257412" y="3602411"/>
              <a:ext cx="495107" cy="33130"/>
            </a:xfrm>
            <a:custGeom>
              <a:avLst/>
              <a:gdLst>
                <a:gd name="connsiteX0" fmla="*/ 0 w 419943"/>
                <a:gd name="connsiteY0" fmla="*/ 15609 h 31219"/>
                <a:gd name="connsiteX1" fmla="*/ 419943 w 419943"/>
                <a:gd name="connsiteY1" fmla="*/ 15609 h 31219"/>
              </a:gdLst>
              <a:ahLst/>
              <a:cxnLst>
                <a:cxn ang="0">
                  <a:pos x="connsiteX0" y="connsiteY0"/>
                </a:cxn>
                <a:cxn ang="0">
                  <a:pos x="connsiteX1" y="connsiteY1"/>
                </a:cxn>
              </a:cxnLst>
              <a:rect l="l" t="t" r="r" b="b"/>
              <a:pathLst>
                <a:path w="419943" h="31219">
                  <a:moveTo>
                    <a:pt x="419943" y="15610"/>
                  </a:moveTo>
                  <a:lnTo>
                    <a:pt x="0" y="15610"/>
                  </a:lnTo>
                </a:path>
              </a:pathLst>
            </a:custGeom>
            <a:noFill/>
          </p:spPr>
          <p:style>
            <a:lnRef idx="2">
              <a:schemeClr val="accent5">
                <a:tint val="90000"/>
                <a:hueOff val="0"/>
                <a:satOff val="0"/>
                <a:lumOff val="0"/>
                <a:alphaOff val="0"/>
              </a:schemeClr>
            </a:lnRef>
            <a:fillRef idx="0">
              <a:scrgbClr r="0" g="0" b="0"/>
            </a:fillRef>
            <a:effectRef idx="0">
              <a:schemeClr val="accent5">
                <a:tint val="90000"/>
                <a:hueOff val="0"/>
                <a:satOff val="0"/>
                <a:lumOff val="0"/>
                <a:alphaOff val="0"/>
              </a:schemeClr>
            </a:effectRef>
            <a:fontRef idx="minor">
              <a:schemeClr val="tx1">
                <a:hueOff val="0"/>
                <a:satOff val="0"/>
                <a:lumOff val="0"/>
                <a:alphaOff val="0"/>
              </a:schemeClr>
            </a:fontRef>
          </p:style>
          <p:txBody>
            <a:bodyPr spcFirstLastPara="0" vert="horz" wrap="square" lIns="212173" tIns="5111" rIns="212173" bIns="5110" numCol="1" spcCol="1270" anchor="ctr" anchorCtr="0">
              <a:noAutofit/>
            </a:bodyPr>
            <a:lstStyle/>
            <a:p>
              <a:pPr lvl="0" algn="ctr" defTabSz="222250">
                <a:lnSpc>
                  <a:spcPct val="90000"/>
                </a:lnSpc>
                <a:spcBef>
                  <a:spcPct val="0"/>
                </a:spcBef>
                <a:spcAft>
                  <a:spcPct val="35000"/>
                </a:spcAft>
              </a:pPr>
              <a:endParaRPr lang="en-US" sz="1400" kern="1200" dirty="0">
                <a:latin typeface="微软雅黑" panose="020B0503020204020204" pitchFamily="34" charset="-122"/>
                <a:ea typeface="微软雅黑" panose="020B0503020204020204" pitchFamily="34" charset="-122"/>
              </a:endParaRPr>
            </a:p>
          </p:txBody>
        </p:sp>
        <p:sp>
          <p:nvSpPr>
            <p:cNvPr id="19" name="Freeform 18"/>
            <p:cNvSpPr/>
            <p:nvPr/>
          </p:nvSpPr>
          <p:spPr>
            <a:xfrm>
              <a:off x="1763688" y="2402795"/>
              <a:ext cx="1636514" cy="1473025"/>
            </a:xfrm>
            <a:custGeom>
              <a:avLst/>
              <a:gdLst>
                <a:gd name="connsiteX0" fmla="*/ 0 w 1388072"/>
                <a:gd name="connsiteY0" fmla="*/ 694036 h 1388072"/>
                <a:gd name="connsiteX1" fmla="*/ 694036 w 1388072"/>
                <a:gd name="connsiteY1" fmla="*/ 0 h 1388072"/>
                <a:gd name="connsiteX2" fmla="*/ 1388072 w 1388072"/>
                <a:gd name="connsiteY2" fmla="*/ 694036 h 1388072"/>
                <a:gd name="connsiteX3" fmla="*/ 694036 w 1388072"/>
                <a:gd name="connsiteY3" fmla="*/ 1388072 h 1388072"/>
                <a:gd name="connsiteX4" fmla="*/ 0 w 1388072"/>
                <a:gd name="connsiteY4" fmla="*/ 694036 h 138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072" h="1388072">
                  <a:moveTo>
                    <a:pt x="0" y="694036"/>
                  </a:moveTo>
                  <a:cubicBezTo>
                    <a:pt x="0" y="310731"/>
                    <a:pt x="310731" y="0"/>
                    <a:pt x="694036" y="0"/>
                  </a:cubicBezTo>
                  <a:cubicBezTo>
                    <a:pt x="1077341" y="0"/>
                    <a:pt x="1388072" y="310731"/>
                    <a:pt x="1388072" y="694036"/>
                  </a:cubicBezTo>
                  <a:cubicBezTo>
                    <a:pt x="1388072" y="1077341"/>
                    <a:pt x="1077341" y="1388072"/>
                    <a:pt x="694036" y="1388072"/>
                  </a:cubicBezTo>
                  <a:cubicBezTo>
                    <a:pt x="310731" y="1388072"/>
                    <a:pt x="0" y="1077341"/>
                    <a:pt x="0" y="694036"/>
                  </a:cubicBez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216613" tIns="216613" rIns="216613" bIns="216613" numCol="1" spcCol="1270" anchor="ctr" anchorCtr="0">
              <a:noAutofit/>
            </a:bodyPr>
            <a:lstStyle/>
            <a:p>
              <a:pPr lvl="0" algn="ctr" defTabSz="933450">
                <a:lnSpc>
                  <a:spcPct val="90000"/>
                </a:lnSpc>
                <a:spcBef>
                  <a:spcPct val="0"/>
                </a:spcBef>
                <a:spcAft>
                  <a:spcPct val="35000"/>
                </a:spcAft>
              </a:pPr>
              <a:r>
                <a:rPr lang="zh-CN" altLang="en-US" sz="2000" b="1" kern="1200" smtClean="0">
                  <a:solidFill>
                    <a:schemeClr val="tx1"/>
                  </a:solidFill>
                  <a:latin typeface="微软雅黑" panose="020B0503020204020204" pitchFamily="34" charset="-122"/>
                  <a:ea typeface="微软雅黑" panose="020B0503020204020204" pitchFamily="34" charset="-122"/>
                </a:rPr>
                <a:t>可扩展性</a:t>
              </a:r>
              <a:endParaRPr lang="en-US" altLang="zh-CN" sz="2000" b="1" kern="1200" dirty="0" smtClean="0">
                <a:solidFill>
                  <a:schemeClr val="tx1"/>
                </a:solidFill>
                <a:latin typeface="微软雅黑" panose="020B0503020204020204" pitchFamily="34" charset="-122"/>
                <a:ea typeface="微软雅黑" panose="020B0503020204020204" pitchFamily="34" charset="-122"/>
              </a:endParaRPr>
            </a:p>
          </p:txBody>
        </p:sp>
      </p:grpSp>
      <p:sp>
        <p:nvSpPr>
          <p:cNvPr id="4" name="Rectangle 5"/>
          <p:cNvSpPr>
            <a:spLocks noChangeArrowheads="1"/>
          </p:cNvSpPr>
          <p:nvPr/>
        </p:nvSpPr>
        <p:spPr bwMode="auto">
          <a:xfrm>
            <a:off x="279116" y="1214414"/>
            <a:ext cx="8991600" cy="634008"/>
          </a:xfrm>
          <a:prstGeom prst="rect">
            <a:avLst/>
          </a:prstGeom>
          <a:noFill/>
          <a:ln w="9525">
            <a:noFill/>
            <a:miter lim="800000"/>
            <a:headEnd/>
            <a:tailEnd/>
          </a:ln>
        </p:spPr>
        <p:txBody>
          <a:bodyPr/>
          <a:lstStyle/>
          <a:p>
            <a:pPr eaLnBrk="0" hangingPunct="0">
              <a:lnSpc>
                <a:spcPct val="110000"/>
              </a:lnSpc>
              <a:spcBef>
                <a:spcPct val="30000"/>
              </a:spcBef>
            </a:pPr>
            <a:r>
              <a:rPr lang="en-US" sz="2400" b="1" dirty="0">
                <a:solidFill>
                  <a:srgbClr val="0096D6"/>
                </a:solidFill>
                <a:latin typeface="微软雅黑" panose="020B0503020204020204" pitchFamily="34" charset="-122"/>
                <a:ea typeface="微软雅黑" panose="020B0503020204020204" pitchFamily="34" charset="-122"/>
              </a:rPr>
              <a:t>C/S</a:t>
            </a:r>
            <a:r>
              <a:rPr lang="zh-CN" altLang="en-US" sz="2400" b="1" dirty="0">
                <a:solidFill>
                  <a:srgbClr val="0096D6"/>
                </a:solidFill>
                <a:latin typeface="微软雅黑" panose="020B0503020204020204" pitchFamily="34" charset="-122"/>
                <a:ea typeface="微软雅黑" panose="020B0503020204020204" pitchFamily="34" charset="-122"/>
              </a:rPr>
              <a:t>体系结构的技术特</a:t>
            </a:r>
            <a:r>
              <a:rPr lang="zh-CN" altLang="en-US" sz="2400" b="1" dirty="0" smtClean="0">
                <a:solidFill>
                  <a:srgbClr val="0096D6"/>
                </a:solidFill>
                <a:latin typeface="微软雅黑" panose="020B0503020204020204" pitchFamily="34" charset="-122"/>
                <a:ea typeface="微软雅黑" panose="020B0503020204020204" pitchFamily="34" charset="-122"/>
              </a:rPr>
              <a:t>点</a:t>
            </a:r>
            <a:endParaRPr lang="zh-CN" altLang="en-US" sz="2400" b="1" dirty="0">
              <a:solidFill>
                <a:srgbClr val="0096D6"/>
              </a:solidFill>
              <a:latin typeface="微软雅黑" panose="020B0503020204020204" pitchFamily="34" charset="-122"/>
              <a:ea typeface="微软雅黑" panose="020B0503020204020204" pitchFamily="34" charset="-122"/>
            </a:endParaRPr>
          </a:p>
        </p:txBody>
      </p:sp>
      <p:sp>
        <p:nvSpPr>
          <p:cNvPr id="22" name="Subtitle 1"/>
          <p:cNvSpPr>
            <a:spLocks noGrp="1"/>
          </p:cNvSpPr>
          <p:nvPr/>
        </p:nvSpPr>
        <p:spPr bwMode="black">
          <a:xfrm>
            <a:off x="0" y="214517"/>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46272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5" name="Rectangle 5"/>
          <p:cNvSpPr>
            <a:spLocks noChangeArrowheads="1"/>
          </p:cNvSpPr>
          <p:nvPr/>
        </p:nvSpPr>
        <p:spPr bwMode="auto">
          <a:xfrm>
            <a:off x="357858" y="1354411"/>
            <a:ext cx="6734422" cy="346397"/>
          </a:xfrm>
          <a:prstGeom prst="rect">
            <a:avLst/>
          </a:prstGeom>
          <a:noFill/>
          <a:ln w="9525">
            <a:noFill/>
            <a:miter lim="800000"/>
            <a:headEnd/>
            <a:tailEnd/>
          </a:ln>
        </p:spPr>
        <p:txBody>
          <a:bodyPr/>
          <a:lstStyle/>
          <a:p>
            <a:pPr eaLnBrk="0" hangingPunct="0">
              <a:lnSpc>
                <a:spcPct val="110000"/>
              </a:lnSpc>
              <a:spcBef>
                <a:spcPct val="30000"/>
              </a:spcBef>
            </a:pPr>
            <a:r>
              <a:rPr lang="zh-CN" altLang="en-US" sz="2400" b="1" dirty="0" smtClean="0">
                <a:solidFill>
                  <a:srgbClr val="0096D6"/>
                </a:solidFill>
                <a:latin typeface="微软雅黑" panose="020B0503020204020204" pitchFamily="34" charset="-122"/>
                <a:ea typeface="微软雅黑" panose="020B0503020204020204" pitchFamily="34" charset="-122"/>
              </a:rPr>
              <a:t>客</a:t>
            </a:r>
            <a:r>
              <a:rPr lang="zh-CN" altLang="en-US" sz="2400" b="1" dirty="0">
                <a:solidFill>
                  <a:srgbClr val="0096D6"/>
                </a:solidFill>
                <a:latin typeface="微软雅黑" panose="020B0503020204020204" pitchFamily="34" charset="-122"/>
                <a:ea typeface="微软雅黑" panose="020B0503020204020204" pitchFamily="34" charset="-122"/>
              </a:rPr>
              <a:t>户端主要开发工具和常用技</a:t>
            </a:r>
            <a:r>
              <a:rPr lang="zh-CN" altLang="en-US" sz="2400" b="1" dirty="0" smtClean="0">
                <a:solidFill>
                  <a:srgbClr val="0096D6"/>
                </a:solidFill>
                <a:latin typeface="微软雅黑" panose="020B0503020204020204" pitchFamily="34" charset="-122"/>
                <a:ea typeface="微软雅黑" panose="020B0503020204020204" pitchFamily="34" charset="-122"/>
              </a:rPr>
              <a:t>术</a:t>
            </a:r>
            <a:endParaRPr lang="zh-CN" altLang="en-US" sz="2400" b="1" dirty="0">
              <a:solidFill>
                <a:srgbClr val="0096D6"/>
              </a:solidFill>
              <a:latin typeface="微软雅黑" panose="020B0503020204020204" pitchFamily="34" charset="-122"/>
              <a:ea typeface="微软雅黑" panose="020B0503020204020204" pitchFamily="34" charset="-122"/>
            </a:endParaRPr>
          </a:p>
        </p:txBody>
      </p:sp>
      <p:graphicFrame>
        <p:nvGraphicFramePr>
          <p:cNvPr id="2" name="Diagram 1"/>
          <p:cNvGraphicFramePr/>
          <p:nvPr>
            <p:extLst/>
          </p:nvPr>
        </p:nvGraphicFramePr>
        <p:xfrm>
          <a:off x="755576" y="2060848"/>
          <a:ext cx="7437512" cy="4407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ubtitle 1"/>
          <p:cNvSpPr>
            <a:spLocks noGrp="1"/>
          </p:cNvSpPr>
          <p:nvPr/>
        </p:nvSpPr>
        <p:spPr bwMode="black">
          <a:xfrm>
            <a:off x="0" y="228057"/>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103115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720391"/>
            <a:ext cx="7886700" cy="969294"/>
          </a:xfrm>
        </p:spPr>
        <p:txBody>
          <a:bodyPr vert="horz" wrap="square" lIns="0" tIns="0" rIns="0" bIns="0" rtlCol="0" anchor="t">
            <a:noAutofit/>
          </a:bodyPr>
          <a:lstStyle/>
          <a:p>
            <a:pPr>
              <a:lnSpc>
                <a:spcPct val="100000"/>
              </a:lnSpc>
              <a:spcBef>
                <a:spcPts val="0"/>
              </a:spcBef>
              <a:spcAft>
                <a:spcPts val="400"/>
              </a:spcAft>
              <a:buSzPct val="100000"/>
              <a:buFont typeface="Arial"/>
            </a:pPr>
            <a:r>
              <a:rPr lang="en-US" sz="4800" dirty="0" smtClean="0">
                <a:solidFill>
                  <a:schemeClr val="tx1"/>
                </a:solidFill>
                <a:latin typeface="微软雅黑" panose="020B0503020204020204" pitchFamily="34" charset="-122"/>
                <a:ea typeface="微软雅黑" panose="020B0503020204020204" pitchFamily="34" charset="-122"/>
              </a:rPr>
              <a:t>1.1 </a:t>
            </a:r>
            <a:r>
              <a:rPr lang="zh-CN" altLang="en-US" sz="4800" dirty="0">
                <a:solidFill>
                  <a:schemeClr val="tx1"/>
                </a:solidFill>
                <a:latin typeface="微软雅黑" panose="020B0503020204020204" pitchFamily="34" charset="-122"/>
                <a:ea typeface="微软雅黑" panose="020B0503020204020204" pitchFamily="34" charset="-122"/>
              </a:rPr>
              <a:t>软件</a:t>
            </a:r>
            <a:endParaRPr lang="en-US" sz="4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9927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279115" y="2044443"/>
            <a:ext cx="8671453" cy="3700177"/>
          </a:xfrm>
          <a:prstGeom prst="rect">
            <a:avLst/>
          </a:prstGeom>
          <a:noFill/>
          <a:ln w="9525">
            <a:noFill/>
            <a:miter lim="800000"/>
            <a:headEnd/>
            <a:tailEnd/>
          </a:ln>
        </p:spPr>
        <p:txBody>
          <a:bodyPr/>
          <a:lstStyle/>
          <a:p>
            <a:pPr eaLnBrk="0" hangingPunct="0">
              <a:lnSpc>
                <a:spcPct val="150000"/>
              </a:lnSpc>
              <a:spcBef>
                <a:spcPct val="30000"/>
              </a:spcBef>
            </a:pPr>
            <a:r>
              <a:rPr lang="en-US" altLang="zh-CN" sz="2000" dirty="0" smtClean="0">
                <a:latin typeface="微软雅黑" panose="020B0503020204020204" pitchFamily="34" charset="-122"/>
                <a:ea typeface="微软雅黑" panose="020B0503020204020204" pitchFamily="34" charset="-122"/>
              </a:rPr>
              <a:t>B</a:t>
            </a:r>
            <a:r>
              <a:rPr lang="en-US" sz="2000" dirty="0" smtClean="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Browser/Server</a:t>
            </a:r>
            <a:r>
              <a:rPr lang="zh-CN" altLang="en-US" sz="2000" dirty="0" smtClean="0">
                <a:latin typeface="微软雅黑" panose="020B0503020204020204" pitchFamily="34" charset="-122"/>
                <a:ea typeface="微软雅黑" panose="020B0503020204020204" pitchFamily="34" charset="-122"/>
              </a:rPr>
              <a:t>，浏</a:t>
            </a:r>
            <a:r>
              <a:rPr lang="zh-CN" altLang="en-US" sz="2000" dirty="0">
                <a:latin typeface="微软雅黑" panose="020B0503020204020204" pitchFamily="34" charset="-122"/>
                <a:ea typeface="微软雅黑" panose="020B0503020204020204" pitchFamily="34" charset="-122"/>
              </a:rPr>
              <a:t>览器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服务</a:t>
            </a:r>
            <a:r>
              <a:rPr lang="zh-CN" altLang="en-US" sz="2000" dirty="0" smtClean="0">
                <a:latin typeface="微软雅黑" panose="020B0503020204020204" pitchFamily="34" charset="-122"/>
                <a:ea typeface="微软雅黑" panose="020B0503020204020204" pitchFamily="34" charset="-122"/>
              </a:rPr>
              <a:t>器）模式又称</a:t>
            </a:r>
            <a:r>
              <a:rPr lang="en-US" altLang="zh-CN" sz="2000" dirty="0" smtClean="0">
                <a:latin typeface="微软雅黑" panose="020B0503020204020204" pitchFamily="34" charset="-122"/>
                <a:ea typeface="微软雅黑" panose="020B0503020204020204" pitchFamily="34" charset="-122"/>
              </a:rPr>
              <a:t>B/S</a:t>
            </a:r>
            <a:r>
              <a:rPr lang="zh-CN" altLang="en-US" sz="2000" dirty="0" smtClean="0">
                <a:latin typeface="微软雅黑" panose="020B0503020204020204" pitchFamily="34" charset="-122"/>
                <a:ea typeface="微软雅黑" panose="020B0503020204020204" pitchFamily="34" charset="-122"/>
              </a:rPr>
              <a:t>结构</a:t>
            </a:r>
            <a:endParaRPr lang="en-US" altLang="zh-CN" sz="2000" dirty="0">
              <a:latin typeface="微软雅黑" panose="020B0503020204020204" pitchFamily="34" charset="-122"/>
              <a:ea typeface="微软雅黑" panose="020B0503020204020204" pitchFamily="34" charset="-122"/>
            </a:endParaRPr>
          </a:p>
          <a:p>
            <a:pPr marL="285750" indent="-285750" eaLnBrk="0" hangingPunct="0">
              <a:lnSpc>
                <a:spcPct val="150000"/>
              </a:lnSpc>
              <a:spcBef>
                <a:spcPct val="30000"/>
              </a:spcBef>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B/S</a:t>
            </a:r>
            <a:r>
              <a:rPr lang="zh-CN" altLang="en-US" sz="2000" dirty="0">
                <a:latin typeface="微软雅黑" panose="020B0503020204020204" pitchFamily="34" charset="-122"/>
                <a:ea typeface="微软雅黑" panose="020B0503020204020204" pitchFamily="34" charset="-122"/>
              </a:rPr>
              <a:t>模式是指在</a:t>
            </a:r>
            <a:r>
              <a:rPr lang="en-US" altLang="zh-CN" sz="2000" dirty="0">
                <a:latin typeface="微软雅黑" panose="020B0503020204020204" pitchFamily="34" charset="-122"/>
                <a:ea typeface="微软雅黑" panose="020B0503020204020204" pitchFamily="34" charset="-122"/>
              </a:rPr>
              <a:t>TCP/IP</a:t>
            </a:r>
            <a:r>
              <a:rPr lang="zh-CN" altLang="en-US" sz="2000" dirty="0">
                <a:latin typeface="微软雅黑" panose="020B0503020204020204" pitchFamily="34" charset="-122"/>
                <a:ea typeface="微软雅黑" panose="020B0503020204020204" pitchFamily="34" charset="-122"/>
              </a:rPr>
              <a:t>的支持下，以</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为传输协议，客</a:t>
            </a:r>
            <a:r>
              <a:rPr lang="zh-CN" altLang="en-US" sz="2000" dirty="0" smtClean="0">
                <a:latin typeface="微软雅黑" panose="020B0503020204020204" pitchFamily="34" charset="-122"/>
                <a:ea typeface="微软雅黑" panose="020B0503020204020204" pitchFamily="34" charset="-122"/>
              </a:rPr>
              <a:t>户端</a:t>
            </a:r>
            <a:r>
              <a:rPr lang="zh-CN" altLang="en-US" sz="2000" dirty="0">
                <a:latin typeface="微软雅黑" panose="020B0503020204020204" pitchFamily="34" charset="-122"/>
                <a:ea typeface="微软雅黑" panose="020B0503020204020204" pitchFamily="34" charset="-122"/>
              </a:rPr>
              <a:t>通</a:t>
            </a:r>
            <a:r>
              <a:rPr lang="zh-CN" altLang="en-US" sz="2000" dirty="0" smtClean="0">
                <a:latin typeface="微软雅黑" panose="020B0503020204020204" pitchFamily="34" charset="-122"/>
                <a:ea typeface="微软雅黑" panose="020B0503020204020204" pitchFamily="34" charset="-122"/>
              </a:rPr>
              <a:t>过</a:t>
            </a:r>
            <a:r>
              <a:rPr lang="en-US" altLang="zh-CN" sz="2000" dirty="0" smtClean="0">
                <a:latin typeface="微软雅黑" panose="020B0503020204020204" pitchFamily="34" charset="-122"/>
                <a:ea typeface="微软雅黑" panose="020B0503020204020204" pitchFamily="34" charset="-122"/>
              </a:rPr>
              <a:t>Browser</a:t>
            </a:r>
            <a:r>
              <a:rPr lang="zh-CN" altLang="en-US" sz="2000" dirty="0" smtClean="0">
                <a:latin typeface="微软雅黑" panose="020B0503020204020204" pitchFamily="34" charset="-122"/>
                <a:ea typeface="微软雅黑" panose="020B0503020204020204" pitchFamily="34" charset="-122"/>
              </a:rPr>
              <a:t>访问</a:t>
            </a:r>
            <a:r>
              <a:rPr lang="en-US" altLang="zh-CN" sz="2000" dirty="0" smtClean="0">
                <a:latin typeface="微软雅黑" panose="020B0503020204020204" pitchFamily="34" charset="-122"/>
                <a:ea typeface="微软雅黑" panose="020B0503020204020204" pitchFamily="34" charset="-122"/>
              </a:rPr>
              <a:t>Web</a:t>
            </a:r>
            <a:r>
              <a:rPr lang="zh-CN" altLang="en-US" sz="2000" dirty="0" smtClean="0">
                <a:latin typeface="微软雅黑" panose="020B0503020204020204" pitchFamily="34" charset="-122"/>
                <a:ea typeface="微软雅黑" panose="020B0503020204020204" pitchFamily="34" charset="-122"/>
              </a:rPr>
              <a:t>服务器以及与之相连的后台数据库的技术及体系结构。</a:t>
            </a:r>
            <a:endParaRPr lang="zh-CN" altLang="en-US" sz="2000" dirty="0">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279116" y="1249004"/>
            <a:ext cx="5493296" cy="609600"/>
          </a:xfrm>
          <a:prstGeom prst="rect">
            <a:avLst/>
          </a:prstGeom>
          <a:noFill/>
          <a:ln w="9525">
            <a:noFill/>
            <a:miter lim="800000"/>
            <a:headEnd/>
            <a:tailEnd/>
          </a:ln>
        </p:spPr>
        <p:txBody>
          <a:bodyPr anchor="ctr"/>
          <a:lstStyle/>
          <a:p>
            <a:pPr eaLnBrk="0" hangingPunct="0"/>
            <a:r>
              <a:rPr lang="en-US" altLang="zh-CN" sz="2400" b="1" dirty="0">
                <a:solidFill>
                  <a:srgbClr val="0096D6"/>
                </a:solidFill>
                <a:latin typeface="微软雅黑" panose="020B0503020204020204" pitchFamily="34" charset="-122"/>
                <a:ea typeface="微软雅黑" panose="020B0503020204020204" pitchFamily="34" charset="-122"/>
              </a:rPr>
              <a:t>B</a:t>
            </a:r>
            <a:r>
              <a:rPr lang="en-US" sz="2400" b="1" dirty="0">
                <a:solidFill>
                  <a:srgbClr val="0096D6"/>
                </a:solidFill>
                <a:latin typeface="微软雅黑" panose="020B0503020204020204" pitchFamily="34" charset="-122"/>
                <a:ea typeface="微软雅黑" panose="020B0503020204020204" pitchFamily="34" charset="-122"/>
              </a:rPr>
              <a:t>/S</a:t>
            </a:r>
            <a:r>
              <a:rPr lang="zh-CN" altLang="en-US" sz="2400" b="1" dirty="0">
                <a:solidFill>
                  <a:srgbClr val="0096D6"/>
                </a:solidFill>
                <a:latin typeface="微软雅黑" panose="020B0503020204020204" pitchFamily="34" charset="-122"/>
                <a:ea typeface="微软雅黑" panose="020B0503020204020204" pitchFamily="34" charset="-122"/>
              </a:rPr>
              <a:t>结构</a:t>
            </a:r>
          </a:p>
        </p:txBody>
      </p:sp>
      <p:sp>
        <p:nvSpPr>
          <p:cNvPr id="7" name="Subtitle 1"/>
          <p:cNvSpPr>
            <a:spLocks noGrp="1"/>
          </p:cNvSpPr>
          <p:nvPr/>
        </p:nvSpPr>
        <p:spPr bwMode="black">
          <a:xfrm>
            <a:off x="0" y="228057"/>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290940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89507" y="1112149"/>
            <a:ext cx="8991600" cy="468052"/>
          </a:xfrm>
          <a:prstGeom prst="rect">
            <a:avLst/>
          </a:prstGeom>
          <a:noFill/>
          <a:ln w="9525">
            <a:noFill/>
            <a:miter lim="800000"/>
            <a:headEnd/>
            <a:tailEnd/>
          </a:ln>
        </p:spPr>
        <p:txBody>
          <a:bodyPr/>
          <a:lstStyle/>
          <a:p>
            <a:pPr eaLnBrk="0" hangingPunct="0">
              <a:lnSpc>
                <a:spcPct val="105000"/>
              </a:lnSpc>
              <a:spcBef>
                <a:spcPct val="30000"/>
              </a:spcBef>
            </a:pPr>
            <a:r>
              <a:rPr lang="en-US" altLang="zh-CN" sz="2400" b="1" dirty="0" smtClean="0">
                <a:solidFill>
                  <a:srgbClr val="0096D6"/>
                </a:solidFill>
                <a:latin typeface="微软雅黑" panose="020B0503020204020204" pitchFamily="34" charset="-122"/>
                <a:ea typeface="微软雅黑" panose="020B0503020204020204" pitchFamily="34" charset="-122"/>
              </a:rPr>
              <a:t>B/S</a:t>
            </a:r>
            <a:r>
              <a:rPr lang="zh-CN" altLang="en-US" sz="2400" b="1" dirty="0">
                <a:solidFill>
                  <a:srgbClr val="0096D6"/>
                </a:solidFill>
                <a:latin typeface="微软雅黑" panose="020B0503020204020204" pitchFamily="34" charset="-122"/>
                <a:ea typeface="微软雅黑" panose="020B0503020204020204" pitchFamily="34" charset="-122"/>
              </a:rPr>
              <a:t>的优</a:t>
            </a:r>
            <a:r>
              <a:rPr lang="zh-CN" altLang="en-US" sz="2400" b="1" dirty="0" smtClean="0">
                <a:solidFill>
                  <a:srgbClr val="0096D6"/>
                </a:solidFill>
                <a:latin typeface="微软雅黑" panose="020B0503020204020204" pitchFamily="34" charset="-122"/>
                <a:ea typeface="微软雅黑" panose="020B0503020204020204" pitchFamily="34" charset="-122"/>
              </a:rPr>
              <a:t>势</a:t>
            </a:r>
            <a:endParaRPr lang="zh-CN" altLang="en-US" sz="2400" b="1" dirty="0">
              <a:solidFill>
                <a:srgbClr val="0096D6"/>
              </a:solidFill>
              <a:latin typeface="微软雅黑" panose="020B0503020204020204" pitchFamily="34" charset="-122"/>
              <a:ea typeface="微软雅黑" panose="020B0503020204020204" pitchFamily="34" charset="-122"/>
            </a:endParaRPr>
          </a:p>
        </p:txBody>
      </p:sp>
      <p:sp>
        <p:nvSpPr>
          <p:cNvPr id="7" name="Subtitle 1"/>
          <p:cNvSpPr>
            <a:spLocks noGrp="1"/>
          </p:cNvSpPr>
          <p:nvPr/>
        </p:nvSpPr>
        <p:spPr bwMode="black">
          <a:xfrm>
            <a:off x="0" y="197950"/>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
        <p:nvSpPr>
          <p:cNvPr id="2" name="Rectangle 1"/>
          <p:cNvSpPr/>
          <p:nvPr/>
        </p:nvSpPr>
        <p:spPr>
          <a:xfrm>
            <a:off x="-82475" y="1966252"/>
            <a:ext cx="4971251" cy="3046988"/>
          </a:xfrm>
          <a:prstGeom prst="rect">
            <a:avLst/>
          </a:prstGeom>
        </p:spPr>
        <p:txBody>
          <a:bodyPr wrap="square">
            <a:spAutoFit/>
          </a:bodyPr>
          <a:lstStyle/>
          <a:p>
            <a:pPr marL="742950" lvl="1" indent="-285750" eaLnBrk="0" hangingPunct="0">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简化客户端</a:t>
            </a:r>
            <a:endParaRPr lang="en-US" altLang="zh-CN" sz="2000" dirty="0">
              <a:latin typeface="微软雅黑" panose="020B0503020204020204" pitchFamily="34" charset="-122"/>
              <a:ea typeface="微软雅黑" panose="020B0503020204020204" pitchFamily="34" charset="-122"/>
            </a:endParaRPr>
          </a:p>
          <a:p>
            <a:pPr marL="742950" lvl="1" indent="-285750" eaLnBrk="0" hangingPunct="0">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简化系统的开发和维护</a:t>
            </a:r>
            <a:endParaRPr lang="en-US" altLang="zh-CN" sz="2000" dirty="0">
              <a:latin typeface="微软雅黑" panose="020B0503020204020204" pitchFamily="34" charset="-122"/>
              <a:ea typeface="微软雅黑" panose="020B0503020204020204" pitchFamily="34" charset="-122"/>
            </a:endParaRPr>
          </a:p>
          <a:p>
            <a:pPr marL="742950" lvl="1" indent="-285750" eaLnBrk="0" hangingPunct="0">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用户操作变得简单</a:t>
            </a:r>
            <a:endParaRPr lang="en-US" altLang="zh-CN" sz="2000" dirty="0">
              <a:latin typeface="微软雅黑" panose="020B0503020204020204" pitchFamily="34" charset="-122"/>
              <a:ea typeface="微软雅黑" panose="020B0503020204020204" pitchFamily="34" charset="-122"/>
            </a:endParaRPr>
          </a:p>
          <a:p>
            <a:pPr marL="742950" lvl="1" indent="-285750" eaLnBrk="0" hangingPunct="0">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适用于网上信息的发布</a:t>
            </a:r>
            <a:endParaRPr lang="en-US" sz="2000" dirty="0">
              <a:latin typeface="微软雅黑" panose="020B0503020204020204" pitchFamily="34" charset="-122"/>
              <a:ea typeface="微软雅黑" panose="020B0503020204020204" pitchFamily="34" charset="-122"/>
            </a:endParaRPr>
          </a:p>
          <a:p>
            <a:pPr lvl="0"/>
            <a:endParaRPr lang="en-US" sz="2000" b="1" dirty="0">
              <a:latin typeface="微软雅黑" panose="020B0503020204020204" pitchFamily="34" charset="-122"/>
              <a:ea typeface="微软雅黑" panose="020B0503020204020204" pitchFamily="34" charset="-122"/>
            </a:endParaRPr>
          </a:p>
          <a:p>
            <a:endParaRPr lang="en-US" sz="2000" b="1" dirty="0">
              <a:latin typeface="微软雅黑" panose="020B0503020204020204" pitchFamily="34" charset="-122"/>
              <a:ea typeface="微软雅黑" panose="020B0503020204020204" pitchFamily="34" charset="-122"/>
            </a:endParaRPr>
          </a:p>
          <a:p>
            <a:pPr lvl="0"/>
            <a:endParaRPr 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4624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a:spLocks noChangeArrowheads="1"/>
          </p:cNvSpPr>
          <p:nvPr/>
        </p:nvSpPr>
        <p:spPr bwMode="auto">
          <a:xfrm>
            <a:off x="279116" y="1052593"/>
            <a:ext cx="5493296" cy="609600"/>
          </a:xfrm>
          <a:prstGeom prst="rect">
            <a:avLst/>
          </a:prstGeom>
          <a:noFill/>
          <a:ln w="9525">
            <a:noFill/>
            <a:miter lim="800000"/>
            <a:headEnd/>
            <a:tailEnd/>
          </a:ln>
        </p:spPr>
        <p:txBody>
          <a:bodyPr anchor="ctr"/>
          <a:lstStyle/>
          <a:p>
            <a:pPr eaLnBrk="0" hangingPunct="0"/>
            <a:r>
              <a:rPr lang="en-US" altLang="zh-CN" sz="2400" b="1" dirty="0" smtClean="0">
                <a:solidFill>
                  <a:srgbClr val="0096D6"/>
                </a:solidFill>
                <a:latin typeface="微软雅黑" panose="020B0503020204020204" pitchFamily="34" charset="-122"/>
                <a:ea typeface="微软雅黑" panose="020B0503020204020204" pitchFamily="34" charset="-122"/>
              </a:rPr>
              <a:t>B</a:t>
            </a:r>
            <a:r>
              <a:rPr lang="en-US" sz="2400" b="1" dirty="0" smtClean="0">
                <a:solidFill>
                  <a:srgbClr val="0096D6"/>
                </a:solidFill>
                <a:latin typeface="微软雅黑" panose="020B0503020204020204" pitchFamily="34" charset="-122"/>
                <a:ea typeface="微软雅黑" panose="020B0503020204020204" pitchFamily="34" charset="-122"/>
              </a:rPr>
              <a:t>/S</a:t>
            </a:r>
            <a:r>
              <a:rPr lang="zh-CN" altLang="en-US" sz="2400" b="1" dirty="0" smtClean="0">
                <a:solidFill>
                  <a:srgbClr val="0096D6"/>
                </a:solidFill>
                <a:latin typeface="微软雅黑" panose="020B0503020204020204" pitchFamily="34" charset="-122"/>
                <a:ea typeface="微软雅黑" panose="020B0503020204020204" pitchFamily="34" charset="-122"/>
              </a:rPr>
              <a:t>结构</a:t>
            </a:r>
            <a:endParaRPr lang="zh-CN" altLang="en-US" sz="2400" b="1" dirty="0">
              <a:solidFill>
                <a:srgbClr val="0096D6"/>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79116" y="1756075"/>
            <a:ext cx="3672408" cy="400110"/>
          </a:xfrm>
          <a:prstGeom prst="rect">
            <a:avLst/>
          </a:prstGeom>
          <a:noFill/>
        </p:spPr>
        <p:txBody>
          <a:bodyPr wrap="square" rtlCol="0">
            <a:spAutoFit/>
          </a:bodyPr>
          <a:lstStyle/>
          <a:p>
            <a:r>
              <a:rPr lang="en-US" sz="2000" b="1" dirty="0" smtClean="0">
                <a:latin typeface="微软雅黑" panose="020B0503020204020204" pitchFamily="34" charset="-122"/>
                <a:ea typeface="微软雅黑" panose="020B0503020204020204" pitchFamily="34" charset="-122"/>
              </a:rPr>
              <a:t>B/S</a:t>
            </a:r>
            <a:r>
              <a:rPr lang="zh-CN" altLang="en-US" sz="2000" b="1" dirty="0" smtClean="0">
                <a:latin typeface="微软雅黑" panose="020B0503020204020204" pitchFamily="34" charset="-122"/>
                <a:ea typeface="微软雅黑" panose="020B0503020204020204" pitchFamily="34" charset="-122"/>
              </a:rPr>
              <a:t>模式下的开发技术</a:t>
            </a:r>
            <a:endParaRPr lang="en-US" sz="2000" b="1" dirty="0">
              <a:latin typeface="微软雅黑" panose="020B0503020204020204" pitchFamily="34" charset="-122"/>
              <a:ea typeface="微软雅黑" panose="020B0503020204020204" pitchFamily="34" charset="-122"/>
            </a:endParaRPr>
          </a:p>
        </p:txBody>
      </p:sp>
      <p:sp>
        <p:nvSpPr>
          <p:cNvPr id="7" name="Subtitle 1"/>
          <p:cNvSpPr>
            <a:spLocks noGrp="1"/>
          </p:cNvSpPr>
          <p:nvPr/>
        </p:nvSpPr>
        <p:spPr bwMode="black">
          <a:xfrm>
            <a:off x="108310" y="282389"/>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
        <p:nvSpPr>
          <p:cNvPr id="2" name="Rectangle 1"/>
          <p:cNvSpPr/>
          <p:nvPr/>
        </p:nvSpPr>
        <p:spPr>
          <a:xfrm>
            <a:off x="463971" y="2432397"/>
            <a:ext cx="3702783" cy="2092881"/>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sz="2000" dirty="0">
                <a:latin typeface="微软雅黑" panose="020B0503020204020204" pitchFamily="34" charset="-122"/>
                <a:ea typeface="微软雅黑" panose="020B0503020204020204" pitchFamily="34" charset="-122"/>
              </a:rPr>
              <a:t>W</a:t>
            </a:r>
            <a:r>
              <a:rPr lang="en-US" altLang="zh-CN" sz="2000" dirty="0">
                <a:latin typeface="微软雅黑" panose="020B0503020204020204" pitchFamily="34" charset="-122"/>
                <a:ea typeface="微软雅黑" panose="020B0503020204020204" pitchFamily="34" charset="-122"/>
              </a:rPr>
              <a:t>eb</a:t>
            </a:r>
            <a:r>
              <a:rPr lang="zh-CN" altLang="en-US" sz="2000" dirty="0">
                <a:latin typeface="微软雅黑" panose="020B0503020204020204" pitchFamily="34" charset="-122"/>
                <a:ea typeface="微软雅黑" panose="020B0503020204020204" pitchFamily="34" charset="-122"/>
              </a:rPr>
              <a:t>应用三层架构模</a:t>
            </a:r>
            <a:r>
              <a:rPr lang="zh-CN" altLang="en-US" sz="2000" dirty="0" smtClean="0">
                <a:latin typeface="微软雅黑" panose="020B0503020204020204" pitchFamily="34" charset="-122"/>
                <a:ea typeface="微软雅黑" panose="020B0503020204020204" pitchFamily="34" charset="-122"/>
              </a:rPr>
              <a:t>式</a:t>
            </a:r>
            <a:endParaRPr lang="en-US" altLang="zh-CN" sz="20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客户端技</a:t>
            </a:r>
            <a:r>
              <a:rPr lang="zh-CN" altLang="en-US" sz="2000" dirty="0" smtClean="0">
                <a:latin typeface="微软雅黑" panose="020B0503020204020204" pitchFamily="34" charset="-122"/>
                <a:ea typeface="微软雅黑" panose="020B0503020204020204" pitchFamily="34" charset="-122"/>
              </a:rPr>
              <a:t>术</a:t>
            </a:r>
            <a:endParaRPr lang="en-US" altLang="zh-CN" sz="2000" dirty="0" smtClean="0">
              <a:latin typeface="微软雅黑" panose="020B0503020204020204" pitchFamily="34" charset="-122"/>
              <a:ea typeface="微软雅黑" panose="020B0503020204020204" pitchFamily="34" charset="-122"/>
            </a:endParaRPr>
          </a:p>
          <a:p>
            <a:pPr marL="285750" lvl="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服务端技术</a:t>
            </a:r>
            <a:endParaRPr lang="en-US" sz="2000" dirty="0">
              <a:latin typeface="微软雅黑" panose="020B0503020204020204" pitchFamily="34" charset="-122"/>
              <a:ea typeface="微软雅黑" panose="020B0503020204020204" pitchFamily="34" charset="-122"/>
            </a:endParaRPr>
          </a:p>
          <a:p>
            <a:endParaRPr lang="en-US" sz="2000" b="1" dirty="0">
              <a:latin typeface="微软雅黑" panose="020B0503020204020204" pitchFamily="34" charset="-122"/>
              <a:ea typeface="微软雅黑" panose="020B0503020204020204" pitchFamily="34" charset="-122"/>
            </a:endParaRPr>
          </a:p>
          <a:p>
            <a:pPr lvl="0"/>
            <a:endParaRPr 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4162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reeform 5"/>
          <p:cNvSpPr/>
          <p:nvPr/>
        </p:nvSpPr>
        <p:spPr>
          <a:xfrm>
            <a:off x="1115616" y="1628800"/>
            <a:ext cx="2160240" cy="768480"/>
          </a:xfrm>
          <a:custGeom>
            <a:avLst/>
            <a:gdLst>
              <a:gd name="connsiteX0" fmla="*/ 0 w 3146097"/>
              <a:gd name="connsiteY0" fmla="*/ 157305 h 1573048"/>
              <a:gd name="connsiteX1" fmla="*/ 157305 w 3146097"/>
              <a:gd name="connsiteY1" fmla="*/ 0 h 1573048"/>
              <a:gd name="connsiteX2" fmla="*/ 2988792 w 3146097"/>
              <a:gd name="connsiteY2" fmla="*/ 0 h 1573048"/>
              <a:gd name="connsiteX3" fmla="*/ 3146097 w 3146097"/>
              <a:gd name="connsiteY3" fmla="*/ 157305 h 1573048"/>
              <a:gd name="connsiteX4" fmla="*/ 3146097 w 3146097"/>
              <a:gd name="connsiteY4" fmla="*/ 1415743 h 1573048"/>
              <a:gd name="connsiteX5" fmla="*/ 2988792 w 3146097"/>
              <a:gd name="connsiteY5" fmla="*/ 1573048 h 1573048"/>
              <a:gd name="connsiteX6" fmla="*/ 157305 w 3146097"/>
              <a:gd name="connsiteY6" fmla="*/ 1573048 h 1573048"/>
              <a:gd name="connsiteX7" fmla="*/ 0 w 3146097"/>
              <a:gd name="connsiteY7" fmla="*/ 1415743 h 1573048"/>
              <a:gd name="connsiteX8" fmla="*/ 0 w 3146097"/>
              <a:gd name="connsiteY8" fmla="*/ 157305 h 157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6097" h="1573048">
                <a:moveTo>
                  <a:pt x="0" y="157305"/>
                </a:moveTo>
                <a:cubicBezTo>
                  <a:pt x="0" y="70428"/>
                  <a:pt x="70428" y="0"/>
                  <a:pt x="157305" y="0"/>
                </a:cubicBezTo>
                <a:lnTo>
                  <a:pt x="2988792" y="0"/>
                </a:lnTo>
                <a:cubicBezTo>
                  <a:pt x="3075669" y="0"/>
                  <a:pt x="3146097" y="70428"/>
                  <a:pt x="3146097" y="157305"/>
                </a:cubicBezTo>
                <a:lnTo>
                  <a:pt x="3146097" y="1415743"/>
                </a:lnTo>
                <a:cubicBezTo>
                  <a:pt x="3146097" y="1502620"/>
                  <a:pt x="3075669" y="1573048"/>
                  <a:pt x="2988792" y="1573048"/>
                </a:cubicBezTo>
                <a:lnTo>
                  <a:pt x="157305" y="1573048"/>
                </a:lnTo>
                <a:cubicBezTo>
                  <a:pt x="70428" y="1573048"/>
                  <a:pt x="0" y="1502620"/>
                  <a:pt x="0" y="1415743"/>
                </a:cubicBezTo>
                <a:lnTo>
                  <a:pt x="0" y="157305"/>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169898" tIns="128623" rIns="169898" bIns="128623" numCol="1" spcCol="1270" anchor="ctr" anchorCtr="0">
            <a:noAutofit/>
          </a:bodyPr>
          <a:lstStyle/>
          <a:p>
            <a:pPr lvl="0" algn="ctr" defTabSz="2889250">
              <a:lnSpc>
                <a:spcPct val="90000"/>
              </a:lnSpc>
              <a:spcBef>
                <a:spcPct val="0"/>
              </a:spcBef>
              <a:spcAft>
                <a:spcPct val="35000"/>
              </a:spcAft>
            </a:pPr>
            <a:r>
              <a:rPr lang="zh-CN" altLang="en-US" sz="2400" b="1" kern="1200" dirty="0" smtClean="0">
                <a:solidFill>
                  <a:schemeClr val="tx1"/>
                </a:solidFill>
                <a:latin typeface="微软雅黑" panose="020B0503020204020204" pitchFamily="34" charset="-122"/>
                <a:ea typeface="微软雅黑" panose="020B0503020204020204" pitchFamily="34" charset="-122"/>
              </a:rPr>
              <a:t>客户端</a:t>
            </a:r>
            <a:endParaRPr lang="en-US" sz="2400" b="1" kern="1200" dirty="0">
              <a:solidFill>
                <a:schemeClr val="tx1"/>
              </a:solidFill>
              <a:latin typeface="微软雅黑" panose="020B0503020204020204" pitchFamily="34" charset="-122"/>
              <a:ea typeface="微软雅黑" panose="020B0503020204020204" pitchFamily="34" charset="-122"/>
            </a:endParaRPr>
          </a:p>
        </p:txBody>
      </p:sp>
      <p:sp>
        <p:nvSpPr>
          <p:cNvPr id="7" name="Freeform 6"/>
          <p:cNvSpPr/>
          <p:nvPr/>
        </p:nvSpPr>
        <p:spPr>
          <a:xfrm>
            <a:off x="1430225" y="2397283"/>
            <a:ext cx="314609" cy="1663863"/>
          </a:xfrm>
          <a:custGeom>
            <a:avLst/>
            <a:gdLst/>
            <a:ahLst/>
            <a:cxnLst/>
            <a:rect l="0" t="0" r="0" b="0"/>
            <a:pathLst>
              <a:path>
                <a:moveTo>
                  <a:pt x="0" y="0"/>
                </a:moveTo>
                <a:lnTo>
                  <a:pt x="0" y="1179786"/>
                </a:lnTo>
                <a:lnTo>
                  <a:pt x="314609" y="1179786"/>
                </a:lnTo>
              </a:path>
            </a:pathLst>
          </a:custGeom>
          <a:noFill/>
        </p:spPr>
        <p:style>
          <a:lnRef idx="2">
            <a:schemeClr val="accent5">
              <a:tint val="90000"/>
              <a:hueOff val="0"/>
              <a:satOff val="0"/>
              <a:lumOff val="0"/>
              <a:alphaOff val="0"/>
            </a:schemeClr>
          </a:lnRef>
          <a:fillRef idx="0">
            <a:scrgbClr r="0" g="0" b="0"/>
          </a:fillRef>
          <a:effectRef idx="0">
            <a:schemeClr val="accent5">
              <a:tint val="9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1744834" y="2849124"/>
            <a:ext cx="1963070" cy="3244172"/>
          </a:xfrm>
          <a:custGeom>
            <a:avLst/>
            <a:gdLst>
              <a:gd name="connsiteX0" fmla="*/ 0 w 2516878"/>
              <a:gd name="connsiteY0" fmla="*/ 157305 h 1573048"/>
              <a:gd name="connsiteX1" fmla="*/ 157305 w 2516878"/>
              <a:gd name="connsiteY1" fmla="*/ 0 h 1573048"/>
              <a:gd name="connsiteX2" fmla="*/ 2359573 w 2516878"/>
              <a:gd name="connsiteY2" fmla="*/ 0 h 1573048"/>
              <a:gd name="connsiteX3" fmla="*/ 2516878 w 2516878"/>
              <a:gd name="connsiteY3" fmla="*/ 157305 h 1573048"/>
              <a:gd name="connsiteX4" fmla="*/ 2516878 w 2516878"/>
              <a:gd name="connsiteY4" fmla="*/ 1415743 h 1573048"/>
              <a:gd name="connsiteX5" fmla="*/ 2359573 w 2516878"/>
              <a:gd name="connsiteY5" fmla="*/ 1573048 h 1573048"/>
              <a:gd name="connsiteX6" fmla="*/ 157305 w 2516878"/>
              <a:gd name="connsiteY6" fmla="*/ 1573048 h 1573048"/>
              <a:gd name="connsiteX7" fmla="*/ 0 w 2516878"/>
              <a:gd name="connsiteY7" fmla="*/ 1415743 h 1573048"/>
              <a:gd name="connsiteX8" fmla="*/ 0 w 2516878"/>
              <a:gd name="connsiteY8" fmla="*/ 157305 h 157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6878" h="1573048">
                <a:moveTo>
                  <a:pt x="0" y="157305"/>
                </a:moveTo>
                <a:cubicBezTo>
                  <a:pt x="0" y="70428"/>
                  <a:pt x="70428" y="0"/>
                  <a:pt x="157305" y="0"/>
                </a:cubicBezTo>
                <a:lnTo>
                  <a:pt x="2359573" y="0"/>
                </a:lnTo>
                <a:cubicBezTo>
                  <a:pt x="2446450" y="0"/>
                  <a:pt x="2516878" y="70428"/>
                  <a:pt x="2516878" y="157305"/>
                </a:cubicBezTo>
                <a:lnTo>
                  <a:pt x="2516878" y="1415743"/>
                </a:lnTo>
                <a:cubicBezTo>
                  <a:pt x="2516878" y="1502620"/>
                  <a:pt x="2446450" y="1573048"/>
                  <a:pt x="2359573" y="1573048"/>
                </a:cubicBezTo>
                <a:lnTo>
                  <a:pt x="157305" y="1573048"/>
                </a:lnTo>
                <a:cubicBezTo>
                  <a:pt x="70428" y="1573048"/>
                  <a:pt x="0" y="1502620"/>
                  <a:pt x="0" y="1415743"/>
                </a:cubicBezTo>
                <a:lnTo>
                  <a:pt x="0" y="157305"/>
                </a:lnTo>
                <a:close/>
              </a:path>
            </a:pathLst>
          </a:custGeom>
        </p:spPr>
        <p:style>
          <a:lnRef idx="2">
            <a:schemeClr val="accent5">
              <a:alpha val="9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8933" tIns="61313" rIns="68933" bIns="61313" numCol="1" spcCol="1270" anchor="ctr" anchorCtr="0">
            <a:noAutofit/>
          </a:bodyPr>
          <a:lstStyle/>
          <a:p>
            <a:pPr marL="285750" lvl="0" indent="-285750" defTabSz="533400">
              <a:lnSpc>
                <a:spcPct val="90000"/>
              </a:lnSpc>
              <a:spcBef>
                <a:spcPct val="0"/>
              </a:spcBef>
              <a:spcAft>
                <a:spcPct val="35000"/>
              </a:spcAft>
              <a:buFont typeface="Arial" pitchFamily="34" charset="0"/>
              <a:buChar char="•"/>
            </a:pPr>
            <a:r>
              <a:rPr lang="en-US" altLang="zh-CN" sz="2000" b="1" kern="1200" dirty="0" smtClean="0">
                <a:solidFill>
                  <a:schemeClr val="tx1"/>
                </a:solidFill>
                <a:latin typeface="微软雅黑" panose="020B0503020204020204" pitchFamily="34" charset="-122"/>
                <a:ea typeface="微软雅黑" panose="020B0503020204020204" pitchFamily="34" charset="-122"/>
              </a:rPr>
              <a:t>HTML</a:t>
            </a:r>
            <a:r>
              <a:rPr lang="zh-CN" altLang="en-US" sz="2000" b="1" kern="1200" dirty="0" smtClean="0">
                <a:solidFill>
                  <a:schemeClr val="tx1"/>
                </a:solidFill>
                <a:latin typeface="微软雅黑" panose="020B0503020204020204" pitchFamily="34" charset="-122"/>
                <a:ea typeface="微软雅黑" panose="020B0503020204020204" pitchFamily="34" charset="-122"/>
              </a:rPr>
              <a:t>语言</a:t>
            </a:r>
            <a:endParaRPr lang="en-US" altLang="zh-CN" sz="2000" b="1" kern="1200" dirty="0" smtClean="0">
              <a:solidFill>
                <a:schemeClr val="tx1"/>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en-US" altLang="zh-CN" sz="2000" b="1" kern="1200" dirty="0" smtClean="0">
                <a:solidFill>
                  <a:schemeClr val="tx1"/>
                </a:solidFill>
                <a:latin typeface="微软雅黑" panose="020B0503020204020204" pitchFamily="34" charset="-122"/>
                <a:ea typeface="微软雅黑" panose="020B0503020204020204" pitchFamily="34" charset="-122"/>
              </a:rPr>
              <a:t>Java Applets      </a:t>
            </a:r>
          </a:p>
          <a:p>
            <a:pPr marL="285750" lvl="0" indent="-285750" defTabSz="533400">
              <a:lnSpc>
                <a:spcPct val="90000"/>
              </a:lnSpc>
              <a:spcBef>
                <a:spcPct val="0"/>
              </a:spcBef>
              <a:spcAft>
                <a:spcPct val="35000"/>
              </a:spcAft>
              <a:buFont typeface="Arial" pitchFamily="34" charset="0"/>
              <a:buChar char="•"/>
            </a:pPr>
            <a:r>
              <a:rPr lang="zh-CN" altLang="en-US" sz="2000" b="1" kern="1200" dirty="0" smtClean="0">
                <a:solidFill>
                  <a:schemeClr val="tx1"/>
                </a:solidFill>
                <a:latin typeface="微软雅黑" panose="020B0503020204020204" pitchFamily="34" charset="-122"/>
                <a:ea typeface="微软雅黑" panose="020B0503020204020204" pitchFamily="34" charset="-122"/>
              </a:rPr>
              <a:t>脚本程序</a:t>
            </a:r>
            <a:endParaRPr lang="en-US" altLang="zh-CN" sz="2000" b="1" kern="1200" dirty="0" smtClean="0">
              <a:solidFill>
                <a:schemeClr val="tx1"/>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en-US" altLang="zh-CN" sz="2000" b="1" kern="1200" dirty="0" smtClean="0">
                <a:solidFill>
                  <a:schemeClr val="tx1"/>
                </a:solidFill>
                <a:latin typeface="微软雅黑" panose="020B0503020204020204" pitchFamily="34" charset="-122"/>
                <a:ea typeface="微软雅黑" panose="020B0503020204020204" pitchFamily="34" charset="-122"/>
              </a:rPr>
              <a:t>CSS           </a:t>
            </a:r>
          </a:p>
          <a:p>
            <a:pPr marL="285750" lvl="0" indent="-285750" defTabSz="533400">
              <a:lnSpc>
                <a:spcPct val="90000"/>
              </a:lnSpc>
              <a:spcBef>
                <a:spcPct val="0"/>
              </a:spcBef>
              <a:spcAft>
                <a:spcPct val="35000"/>
              </a:spcAft>
              <a:buFont typeface="Arial" pitchFamily="34" charset="0"/>
              <a:buChar char="•"/>
            </a:pPr>
            <a:r>
              <a:rPr lang="en-US" altLang="zh-CN" sz="2000" b="1" kern="1200" dirty="0" smtClean="0">
                <a:solidFill>
                  <a:schemeClr val="tx1"/>
                </a:solidFill>
                <a:latin typeface="微软雅黑" panose="020B0503020204020204" pitchFamily="34" charset="-122"/>
                <a:ea typeface="微软雅黑" panose="020B0503020204020204" pitchFamily="34" charset="-122"/>
              </a:rPr>
              <a:t>DHTML          </a:t>
            </a:r>
            <a:endParaRPr lang="en-US" altLang="zh-CN" sz="2000" b="1" kern="1200" dirty="0" smtClean="0">
              <a:solidFill>
                <a:srgbClr val="00B0F0"/>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zh-CN" altLang="en-US" sz="2000" b="1" kern="1200" dirty="0" smtClean="0">
                <a:solidFill>
                  <a:schemeClr val="tx1"/>
                </a:solidFill>
                <a:latin typeface="微软雅黑" panose="020B0503020204020204" pitchFamily="34" charset="-122"/>
                <a:ea typeface="微软雅黑" panose="020B0503020204020204" pitchFamily="34" charset="-122"/>
              </a:rPr>
              <a:t>插件技术</a:t>
            </a:r>
            <a:endParaRPr lang="en-US" altLang="zh-CN" sz="2000" b="1" kern="1200" dirty="0" smtClean="0">
              <a:solidFill>
                <a:schemeClr val="tx1"/>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en-US" altLang="zh-CN" sz="2000" b="1" kern="1200" dirty="0" smtClean="0">
                <a:solidFill>
                  <a:schemeClr val="tx1"/>
                </a:solidFill>
                <a:latin typeface="微软雅黑" panose="020B0503020204020204" pitchFamily="34" charset="-122"/>
                <a:ea typeface="微软雅黑" panose="020B0503020204020204" pitchFamily="34" charset="-122"/>
              </a:rPr>
              <a:t>VRML</a:t>
            </a:r>
            <a:r>
              <a:rPr lang="zh-CN" altLang="en-US" sz="2000" b="1" kern="1200" dirty="0" smtClean="0">
                <a:solidFill>
                  <a:schemeClr val="tx1"/>
                </a:solidFill>
                <a:latin typeface="微软雅黑" panose="020B0503020204020204" pitchFamily="34" charset="-122"/>
                <a:ea typeface="微软雅黑" panose="020B0503020204020204" pitchFamily="34" charset="-122"/>
              </a:rPr>
              <a:t>技术</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9" name="Freeform 8"/>
          <p:cNvSpPr/>
          <p:nvPr/>
        </p:nvSpPr>
        <p:spPr>
          <a:xfrm>
            <a:off x="4832215" y="1628800"/>
            <a:ext cx="2404082" cy="768482"/>
          </a:xfrm>
          <a:custGeom>
            <a:avLst/>
            <a:gdLst>
              <a:gd name="connsiteX0" fmla="*/ 0 w 3146097"/>
              <a:gd name="connsiteY0" fmla="*/ 157305 h 1573048"/>
              <a:gd name="connsiteX1" fmla="*/ 157305 w 3146097"/>
              <a:gd name="connsiteY1" fmla="*/ 0 h 1573048"/>
              <a:gd name="connsiteX2" fmla="*/ 2988792 w 3146097"/>
              <a:gd name="connsiteY2" fmla="*/ 0 h 1573048"/>
              <a:gd name="connsiteX3" fmla="*/ 3146097 w 3146097"/>
              <a:gd name="connsiteY3" fmla="*/ 157305 h 1573048"/>
              <a:gd name="connsiteX4" fmla="*/ 3146097 w 3146097"/>
              <a:gd name="connsiteY4" fmla="*/ 1415743 h 1573048"/>
              <a:gd name="connsiteX5" fmla="*/ 2988792 w 3146097"/>
              <a:gd name="connsiteY5" fmla="*/ 1573048 h 1573048"/>
              <a:gd name="connsiteX6" fmla="*/ 157305 w 3146097"/>
              <a:gd name="connsiteY6" fmla="*/ 1573048 h 1573048"/>
              <a:gd name="connsiteX7" fmla="*/ 0 w 3146097"/>
              <a:gd name="connsiteY7" fmla="*/ 1415743 h 1573048"/>
              <a:gd name="connsiteX8" fmla="*/ 0 w 3146097"/>
              <a:gd name="connsiteY8" fmla="*/ 157305 h 157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6097" h="1573048">
                <a:moveTo>
                  <a:pt x="0" y="157305"/>
                </a:moveTo>
                <a:cubicBezTo>
                  <a:pt x="0" y="70428"/>
                  <a:pt x="70428" y="0"/>
                  <a:pt x="157305" y="0"/>
                </a:cubicBezTo>
                <a:lnTo>
                  <a:pt x="2988792" y="0"/>
                </a:lnTo>
                <a:cubicBezTo>
                  <a:pt x="3075669" y="0"/>
                  <a:pt x="3146097" y="70428"/>
                  <a:pt x="3146097" y="157305"/>
                </a:cubicBezTo>
                <a:lnTo>
                  <a:pt x="3146097" y="1415743"/>
                </a:lnTo>
                <a:cubicBezTo>
                  <a:pt x="3146097" y="1502620"/>
                  <a:pt x="3075669" y="1573048"/>
                  <a:pt x="2988792" y="1573048"/>
                </a:cubicBezTo>
                <a:lnTo>
                  <a:pt x="157305" y="1573048"/>
                </a:lnTo>
                <a:cubicBezTo>
                  <a:pt x="70428" y="1573048"/>
                  <a:pt x="0" y="1502620"/>
                  <a:pt x="0" y="1415743"/>
                </a:cubicBezTo>
                <a:lnTo>
                  <a:pt x="0" y="157305"/>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169898" tIns="128623" rIns="169898" bIns="128623" numCol="1" spcCol="1270" anchor="ctr" anchorCtr="0">
            <a:noAutofit/>
          </a:bodyPr>
          <a:lstStyle/>
          <a:p>
            <a:pPr lvl="0" algn="ctr" defTabSz="2889250">
              <a:lnSpc>
                <a:spcPct val="90000"/>
              </a:lnSpc>
              <a:spcBef>
                <a:spcPct val="0"/>
              </a:spcBef>
              <a:spcAft>
                <a:spcPct val="35000"/>
              </a:spcAft>
            </a:pPr>
            <a:r>
              <a:rPr lang="zh-CN" altLang="en-US" sz="2400" b="1" kern="1200" dirty="0" smtClean="0">
                <a:solidFill>
                  <a:schemeClr val="tx1"/>
                </a:solidFill>
                <a:latin typeface="微软雅黑" panose="020B0503020204020204" pitchFamily="34" charset="-122"/>
                <a:ea typeface="微软雅黑" panose="020B0503020204020204" pitchFamily="34" charset="-122"/>
              </a:rPr>
              <a:t>服务端</a:t>
            </a:r>
            <a:endParaRPr lang="en-US" sz="2400" b="1" kern="1200" dirty="0">
              <a:solidFill>
                <a:schemeClr val="tx1"/>
              </a:solidFill>
              <a:latin typeface="微软雅黑" panose="020B0503020204020204" pitchFamily="34" charset="-122"/>
              <a:ea typeface="微软雅黑" panose="020B0503020204020204" pitchFamily="34" charset="-122"/>
            </a:endParaRPr>
          </a:p>
        </p:txBody>
      </p:sp>
      <p:sp>
        <p:nvSpPr>
          <p:cNvPr id="10" name="Freeform 9"/>
          <p:cNvSpPr/>
          <p:nvPr/>
        </p:nvSpPr>
        <p:spPr>
          <a:xfrm>
            <a:off x="5146823" y="2397283"/>
            <a:ext cx="314609" cy="1663863"/>
          </a:xfrm>
          <a:custGeom>
            <a:avLst/>
            <a:gdLst/>
            <a:ahLst/>
            <a:cxnLst/>
            <a:rect l="0" t="0" r="0" b="0"/>
            <a:pathLst>
              <a:path>
                <a:moveTo>
                  <a:pt x="0" y="0"/>
                </a:moveTo>
                <a:lnTo>
                  <a:pt x="0" y="1179786"/>
                </a:lnTo>
                <a:lnTo>
                  <a:pt x="314609" y="1179786"/>
                </a:lnTo>
              </a:path>
            </a:pathLst>
          </a:custGeom>
          <a:noFill/>
        </p:spPr>
        <p:style>
          <a:lnRef idx="2">
            <a:schemeClr val="accent5">
              <a:tint val="90000"/>
              <a:hueOff val="0"/>
              <a:satOff val="0"/>
              <a:lumOff val="0"/>
              <a:alphaOff val="0"/>
            </a:schemeClr>
          </a:lnRef>
          <a:fillRef idx="0">
            <a:scrgbClr r="0" g="0" b="0"/>
          </a:fillRef>
          <a:effectRef idx="0">
            <a:schemeClr val="accent5">
              <a:tint val="9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461432" y="2849124"/>
            <a:ext cx="2655456" cy="3244172"/>
          </a:xfrm>
          <a:custGeom>
            <a:avLst/>
            <a:gdLst>
              <a:gd name="connsiteX0" fmla="*/ 0 w 2516878"/>
              <a:gd name="connsiteY0" fmla="*/ 157305 h 1573048"/>
              <a:gd name="connsiteX1" fmla="*/ 157305 w 2516878"/>
              <a:gd name="connsiteY1" fmla="*/ 0 h 1573048"/>
              <a:gd name="connsiteX2" fmla="*/ 2359573 w 2516878"/>
              <a:gd name="connsiteY2" fmla="*/ 0 h 1573048"/>
              <a:gd name="connsiteX3" fmla="*/ 2516878 w 2516878"/>
              <a:gd name="connsiteY3" fmla="*/ 157305 h 1573048"/>
              <a:gd name="connsiteX4" fmla="*/ 2516878 w 2516878"/>
              <a:gd name="connsiteY4" fmla="*/ 1415743 h 1573048"/>
              <a:gd name="connsiteX5" fmla="*/ 2359573 w 2516878"/>
              <a:gd name="connsiteY5" fmla="*/ 1573048 h 1573048"/>
              <a:gd name="connsiteX6" fmla="*/ 157305 w 2516878"/>
              <a:gd name="connsiteY6" fmla="*/ 1573048 h 1573048"/>
              <a:gd name="connsiteX7" fmla="*/ 0 w 2516878"/>
              <a:gd name="connsiteY7" fmla="*/ 1415743 h 1573048"/>
              <a:gd name="connsiteX8" fmla="*/ 0 w 2516878"/>
              <a:gd name="connsiteY8" fmla="*/ 157305 h 157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6878" h="1573048">
                <a:moveTo>
                  <a:pt x="0" y="157305"/>
                </a:moveTo>
                <a:cubicBezTo>
                  <a:pt x="0" y="70428"/>
                  <a:pt x="70428" y="0"/>
                  <a:pt x="157305" y="0"/>
                </a:cubicBezTo>
                <a:lnTo>
                  <a:pt x="2359573" y="0"/>
                </a:lnTo>
                <a:cubicBezTo>
                  <a:pt x="2446450" y="0"/>
                  <a:pt x="2516878" y="70428"/>
                  <a:pt x="2516878" y="157305"/>
                </a:cubicBezTo>
                <a:lnTo>
                  <a:pt x="2516878" y="1415743"/>
                </a:lnTo>
                <a:cubicBezTo>
                  <a:pt x="2516878" y="1502620"/>
                  <a:pt x="2446450" y="1573048"/>
                  <a:pt x="2359573" y="1573048"/>
                </a:cubicBezTo>
                <a:lnTo>
                  <a:pt x="157305" y="1573048"/>
                </a:lnTo>
                <a:cubicBezTo>
                  <a:pt x="70428" y="1573048"/>
                  <a:pt x="0" y="1502620"/>
                  <a:pt x="0" y="1415743"/>
                </a:cubicBezTo>
                <a:lnTo>
                  <a:pt x="0" y="157305"/>
                </a:lnTo>
                <a:close/>
              </a:path>
            </a:pathLst>
          </a:custGeom>
        </p:spPr>
        <p:style>
          <a:lnRef idx="2">
            <a:schemeClr val="accent5">
              <a:alpha val="90000"/>
              <a:hueOff val="0"/>
              <a:satOff val="0"/>
              <a:lumOff val="0"/>
              <a:alphaOff val="-4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8933" tIns="61313" rIns="68933" bIns="61313" numCol="1" spcCol="1270" anchor="ctr" anchorCtr="0">
            <a:noAutofit/>
          </a:bodyPr>
          <a:lstStyle/>
          <a:p>
            <a:pPr marL="285750" lvl="0" indent="-285750" defTabSz="533400">
              <a:lnSpc>
                <a:spcPct val="90000"/>
              </a:lnSpc>
              <a:spcBef>
                <a:spcPct val="0"/>
              </a:spcBef>
              <a:spcAft>
                <a:spcPct val="35000"/>
              </a:spcAft>
              <a:buFont typeface="Arial" pitchFamily="34" charset="0"/>
              <a:buChar char="•"/>
            </a:pP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rPr>
              <a:t>服务</a:t>
            </a:r>
            <a:r>
              <a:rPr lang="zh-CN" altLang="en-US" sz="2000" b="1" dirty="0" smtClean="0">
                <a:solidFill>
                  <a:schemeClr val="tx1"/>
                </a:solidFill>
                <a:latin typeface="微软雅黑" panose="020B0503020204020204" pitchFamily="34" charset="-122"/>
                <a:ea typeface="微软雅黑" panose="020B0503020204020204" pitchFamily="34" charset="-122"/>
              </a:rPr>
              <a:t>器技术</a:t>
            </a:r>
            <a:r>
              <a:rPr lang="en-US" altLang="zh-CN" sz="2000" b="1" dirty="0" smtClean="0">
                <a:solidFill>
                  <a:schemeClr val="tx1"/>
                </a:solidFill>
                <a:latin typeface="微软雅黑" panose="020B0503020204020204" pitchFamily="34" charset="-122"/>
                <a:ea typeface="微软雅黑" panose="020B0503020204020204" pitchFamily="34" charset="-122"/>
              </a:rPr>
              <a:t>           </a:t>
            </a:r>
            <a:endParaRPr lang="en-US" altLang="zh-CN" sz="2000" b="1" dirty="0" smtClean="0">
              <a:solidFill>
                <a:srgbClr val="00B0F0"/>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rPr>
              <a:t>公</a:t>
            </a:r>
            <a:r>
              <a:rPr lang="zh-CN" altLang="en-US" sz="2000" b="1" dirty="0" smtClean="0">
                <a:solidFill>
                  <a:schemeClr val="tx1"/>
                </a:solidFill>
                <a:latin typeface="微软雅黑" panose="020B0503020204020204" pitchFamily="34" charset="-122"/>
                <a:ea typeface="微软雅黑" panose="020B0503020204020204" pitchFamily="34" charset="-122"/>
              </a:rPr>
              <a:t>共网关借口技术</a:t>
            </a:r>
            <a:r>
              <a:rPr lang="en-US" altLang="zh-CN" sz="2000" b="1" dirty="0" smtClean="0">
                <a:solidFill>
                  <a:schemeClr val="tx1"/>
                </a:solidFill>
                <a:latin typeface="微软雅黑" panose="020B0503020204020204" pitchFamily="34" charset="-122"/>
                <a:ea typeface="微软雅黑" panose="020B0503020204020204" pitchFamily="34" charset="-122"/>
              </a:rPr>
              <a:t>            </a:t>
            </a:r>
            <a:endParaRPr lang="en-US" altLang="zh-CN" sz="2000" b="1" dirty="0" smtClean="0">
              <a:solidFill>
                <a:srgbClr val="00B0F0"/>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en-US" altLang="zh-CN" sz="2000" b="1" dirty="0" smtClean="0">
                <a:solidFill>
                  <a:schemeClr val="tx1"/>
                </a:solidFill>
                <a:latin typeface="微软雅黑" panose="020B0503020204020204" pitchFamily="34" charset="-122"/>
                <a:ea typeface="微软雅黑" panose="020B0503020204020204" pitchFamily="34" charset="-122"/>
              </a:rPr>
              <a:t>PHP</a:t>
            </a:r>
            <a:r>
              <a:rPr lang="zh-CN" altLang="en-US" sz="2000" b="1" dirty="0" smtClean="0">
                <a:solidFill>
                  <a:schemeClr val="tx1"/>
                </a:solidFill>
                <a:latin typeface="微软雅黑" panose="020B0503020204020204" pitchFamily="34" charset="-122"/>
                <a:ea typeface="微软雅黑" panose="020B0503020204020204" pitchFamily="34" charset="-122"/>
              </a:rPr>
              <a:t>技术</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en-US" altLang="zh-CN" sz="2000" b="1" dirty="0" smtClean="0">
                <a:solidFill>
                  <a:schemeClr val="tx1"/>
                </a:solidFill>
                <a:latin typeface="微软雅黑" panose="020B0503020204020204" pitchFamily="34" charset="-122"/>
                <a:ea typeface="微软雅黑" panose="020B0503020204020204" pitchFamily="34" charset="-122"/>
              </a:rPr>
              <a:t>ASP</a:t>
            </a:r>
            <a:r>
              <a:rPr lang="zh-CN" altLang="en-US" sz="2000" b="1" dirty="0" smtClean="0">
                <a:solidFill>
                  <a:schemeClr val="tx1"/>
                </a:solidFill>
                <a:latin typeface="微软雅黑" panose="020B0503020204020204" pitchFamily="34" charset="-122"/>
                <a:ea typeface="微软雅黑" panose="020B0503020204020204" pitchFamily="34" charset="-122"/>
              </a:rPr>
              <a:t>技术</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en-US" altLang="zh-CN" sz="2000" b="1" dirty="0" smtClean="0">
                <a:solidFill>
                  <a:schemeClr val="tx1"/>
                </a:solidFill>
                <a:latin typeface="微软雅黑" panose="020B0503020204020204" pitchFamily="34" charset="-122"/>
                <a:ea typeface="微软雅黑" panose="020B0503020204020204" pitchFamily="34" charset="-122"/>
              </a:rPr>
              <a:t>ASP.NET</a:t>
            </a:r>
            <a:r>
              <a:rPr lang="zh-CN" altLang="en-US" sz="2000" b="1" dirty="0" smtClean="0">
                <a:solidFill>
                  <a:schemeClr val="tx1"/>
                </a:solidFill>
                <a:latin typeface="微软雅黑" panose="020B0503020204020204" pitchFamily="34" charset="-122"/>
                <a:ea typeface="微软雅黑" panose="020B0503020204020204" pitchFamily="34" charset="-122"/>
              </a:rPr>
              <a:t>技术</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en-US" altLang="zh-CN" sz="2000" b="1" dirty="0" smtClean="0">
                <a:solidFill>
                  <a:schemeClr val="tx1"/>
                </a:solidFill>
                <a:latin typeface="微软雅黑" panose="020B0503020204020204" pitchFamily="34" charset="-122"/>
                <a:ea typeface="微软雅黑" panose="020B0503020204020204" pitchFamily="34" charset="-122"/>
              </a:rPr>
              <a:t>Servlet/JSP</a:t>
            </a:r>
            <a:r>
              <a:rPr lang="zh-CN" altLang="en-US" sz="2000" b="1" dirty="0" smtClean="0">
                <a:solidFill>
                  <a:schemeClr val="tx1"/>
                </a:solidFill>
                <a:latin typeface="微软雅黑" panose="020B0503020204020204" pitchFamily="34" charset="-122"/>
                <a:ea typeface="微软雅黑" panose="020B0503020204020204" pitchFamily="34" charset="-122"/>
              </a:rPr>
              <a:t>技术</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en-US" altLang="zh-CN" sz="2000" b="1" dirty="0" smtClean="0">
                <a:solidFill>
                  <a:schemeClr val="tx1"/>
                </a:solidFill>
                <a:latin typeface="微软雅黑" panose="020B0503020204020204" pitchFamily="34" charset="-122"/>
                <a:ea typeface="微软雅黑" panose="020B0503020204020204" pitchFamily="34" charset="-122"/>
              </a:rPr>
              <a:t>JavaBeans</a:t>
            </a:r>
            <a:r>
              <a:rPr lang="zh-CN" altLang="en-US" sz="2000" b="1" dirty="0" smtClean="0">
                <a:solidFill>
                  <a:schemeClr val="tx1"/>
                </a:solidFill>
                <a:latin typeface="微软雅黑" panose="020B0503020204020204" pitchFamily="34" charset="-122"/>
                <a:ea typeface="微软雅黑" panose="020B0503020204020204" pitchFamily="34" charset="-122"/>
              </a:rPr>
              <a:t>技术</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r>
              <a:rPr lang="en-US" altLang="zh-CN" sz="2000" b="1" dirty="0" smtClean="0">
                <a:solidFill>
                  <a:schemeClr val="tx1"/>
                </a:solidFill>
                <a:latin typeface="微软雅黑" panose="020B0503020204020204" pitchFamily="34" charset="-122"/>
                <a:ea typeface="微软雅黑" panose="020B0503020204020204" pitchFamily="34" charset="-122"/>
              </a:rPr>
              <a:t>Ajax</a:t>
            </a:r>
            <a:r>
              <a:rPr lang="zh-CN" altLang="en-US" sz="2000" b="1" dirty="0" smtClean="0">
                <a:solidFill>
                  <a:schemeClr val="tx1"/>
                </a:solidFill>
                <a:latin typeface="微软雅黑" panose="020B0503020204020204" pitchFamily="34" charset="-122"/>
                <a:ea typeface="微软雅黑" panose="020B0503020204020204" pitchFamily="34" charset="-122"/>
              </a:rPr>
              <a:t>技术</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marL="285750" lvl="0" indent="-285750" defTabSz="533400">
              <a:lnSpc>
                <a:spcPct val="90000"/>
              </a:lnSpc>
              <a:spcBef>
                <a:spcPct val="0"/>
              </a:spcBef>
              <a:spcAft>
                <a:spcPct val="35000"/>
              </a:spcAft>
              <a:buFont typeface="Arial" pitchFamily="34" charset="0"/>
              <a:buChar char="•"/>
            </a:pPr>
            <a:endParaRPr lang="en-US" sz="2000" b="1" dirty="0">
              <a:solidFill>
                <a:schemeClr val="tx1"/>
              </a:solidFill>
              <a:latin typeface="微软雅黑" panose="020B0503020204020204" pitchFamily="34" charset="-122"/>
              <a:ea typeface="微软雅黑" panose="020B0503020204020204" pitchFamily="34" charset="-122"/>
            </a:endParaRPr>
          </a:p>
        </p:txBody>
      </p:sp>
      <p:sp>
        <p:nvSpPr>
          <p:cNvPr id="14" name="Subtitle 1"/>
          <p:cNvSpPr>
            <a:spLocks noGrp="1"/>
          </p:cNvSpPr>
          <p:nvPr/>
        </p:nvSpPr>
        <p:spPr bwMode="black">
          <a:xfrm>
            <a:off x="0" y="180189"/>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
        <p:nvSpPr>
          <p:cNvPr id="12" name="Rectangle 4"/>
          <p:cNvSpPr>
            <a:spLocks noChangeArrowheads="1"/>
          </p:cNvSpPr>
          <p:nvPr/>
        </p:nvSpPr>
        <p:spPr bwMode="auto">
          <a:xfrm>
            <a:off x="279116" y="1052593"/>
            <a:ext cx="5493296" cy="609600"/>
          </a:xfrm>
          <a:prstGeom prst="rect">
            <a:avLst/>
          </a:prstGeom>
          <a:noFill/>
          <a:ln w="9525">
            <a:noFill/>
            <a:miter lim="800000"/>
            <a:headEnd/>
            <a:tailEnd/>
          </a:ln>
        </p:spPr>
        <p:txBody>
          <a:bodyPr anchor="ctr"/>
          <a:lstStyle/>
          <a:p>
            <a:pPr eaLnBrk="0" hangingPunct="0"/>
            <a:r>
              <a:rPr lang="en-US" altLang="zh-CN" sz="2400" b="1" dirty="0" smtClean="0">
                <a:solidFill>
                  <a:srgbClr val="0096D6"/>
                </a:solidFill>
                <a:latin typeface="微软雅黑" panose="020B0503020204020204" pitchFamily="34" charset="-122"/>
                <a:ea typeface="微软雅黑" panose="020B0503020204020204" pitchFamily="34" charset="-122"/>
              </a:rPr>
              <a:t>B</a:t>
            </a:r>
            <a:r>
              <a:rPr lang="en-US" sz="2400" b="1" dirty="0" smtClean="0">
                <a:solidFill>
                  <a:srgbClr val="0096D6"/>
                </a:solidFill>
                <a:latin typeface="微软雅黑" panose="020B0503020204020204" pitchFamily="34" charset="-122"/>
                <a:ea typeface="微软雅黑" panose="020B0503020204020204" pitchFamily="34" charset="-122"/>
              </a:rPr>
              <a:t>/S</a:t>
            </a:r>
            <a:r>
              <a:rPr lang="zh-CN" altLang="en-US" sz="2400" b="1" dirty="0" smtClean="0">
                <a:solidFill>
                  <a:srgbClr val="0096D6"/>
                </a:solidFill>
                <a:latin typeface="微软雅黑" panose="020B0503020204020204" pitchFamily="34" charset="-122"/>
                <a:ea typeface="微软雅黑" panose="020B0503020204020204" pitchFamily="34" charset="-122"/>
              </a:rPr>
              <a:t>结构</a:t>
            </a:r>
            <a:endParaRPr lang="zh-CN" altLang="en-US" sz="2400" b="1" dirty="0">
              <a:solidFill>
                <a:srgbClr val="0096D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9884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 2"/>
          <p:cNvGraphicFramePr/>
          <p:nvPr>
            <p:extLst/>
          </p:nvPr>
        </p:nvGraphicFramePr>
        <p:xfrm>
          <a:off x="-118864" y="2060848"/>
          <a:ext cx="4968552" cy="3240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a:xfrm>
            <a:off x="4705672" y="908720"/>
            <a:ext cx="3538736" cy="18002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微软雅黑" panose="020B0503020204020204" pitchFamily="34" charset="-122"/>
                <a:ea typeface="微软雅黑" panose="020B0503020204020204" pitchFamily="34" charset="-122"/>
              </a:rPr>
              <a:t>提供应用程序的用户界面，用于显示数据和接收用户输入的数据，为用户提供交互式操作的界面。</a:t>
            </a:r>
            <a:endParaRPr lang="en-US" sz="1600" b="1" dirty="0">
              <a:solidFill>
                <a:schemeClr val="tx1"/>
              </a:solidFill>
              <a:latin typeface="微软雅黑" panose="020B0503020204020204" pitchFamily="34" charset="-122"/>
              <a:ea typeface="微软雅黑" panose="020B0503020204020204" pitchFamily="34" charset="-122"/>
            </a:endParaRPr>
          </a:p>
        </p:txBody>
      </p:sp>
      <p:sp>
        <p:nvSpPr>
          <p:cNvPr id="5" name="Oval 4"/>
          <p:cNvSpPr/>
          <p:nvPr/>
        </p:nvSpPr>
        <p:spPr>
          <a:xfrm>
            <a:off x="4705672" y="2780928"/>
            <a:ext cx="3538736" cy="1800200"/>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微软雅黑" panose="020B0503020204020204" pitchFamily="34" charset="-122"/>
                <a:ea typeface="微软雅黑" panose="020B0503020204020204" pitchFamily="34" charset="-122"/>
              </a:rPr>
              <a:t>针对</a:t>
            </a:r>
            <a:r>
              <a:rPr lang="zh-CN" altLang="en-US" sz="1600" b="1" dirty="0" smtClean="0">
                <a:solidFill>
                  <a:schemeClr val="tx1"/>
                </a:solidFill>
                <a:latin typeface="微软雅黑" panose="020B0503020204020204" pitchFamily="34" charset="-122"/>
                <a:ea typeface="微软雅黑" panose="020B0503020204020204" pitchFamily="34" charset="-122"/>
              </a:rPr>
              <a:t>表</a:t>
            </a:r>
            <a:r>
              <a:rPr lang="zh-CN" altLang="en-US" sz="1600" b="1" dirty="0">
                <a:solidFill>
                  <a:schemeClr val="tx1"/>
                </a:solidFill>
                <a:latin typeface="微软雅黑" panose="020B0503020204020204" pitchFamily="34" charset="-122"/>
                <a:ea typeface="微软雅黑" panose="020B0503020204020204" pitchFamily="34" charset="-122"/>
              </a:rPr>
              <a:t>现层</a:t>
            </a:r>
            <a:r>
              <a:rPr lang="zh-CN" altLang="en-US" sz="1600" b="1" dirty="0" smtClean="0">
                <a:solidFill>
                  <a:schemeClr val="tx1"/>
                </a:solidFill>
                <a:latin typeface="微软雅黑" panose="020B0503020204020204" pitchFamily="34" charset="-122"/>
                <a:ea typeface="微软雅黑" panose="020B0503020204020204" pitchFamily="34" charset="-122"/>
              </a:rPr>
              <a:t>的具体业</a:t>
            </a:r>
            <a:r>
              <a:rPr lang="zh-CN" altLang="en-US" sz="1600" b="1" dirty="0">
                <a:solidFill>
                  <a:schemeClr val="tx1"/>
                </a:solidFill>
                <a:latin typeface="微软雅黑" panose="020B0503020204020204" pitchFamily="34" charset="-122"/>
                <a:ea typeface="微软雅黑" panose="020B0503020204020204" pitchFamily="34" charset="-122"/>
              </a:rPr>
              <a:t>务功能，调用数据访问</a:t>
            </a:r>
            <a:r>
              <a:rPr lang="zh-CN" altLang="en-US" sz="1600" b="1" dirty="0" smtClean="0">
                <a:solidFill>
                  <a:schemeClr val="tx1"/>
                </a:solidFill>
                <a:latin typeface="微软雅黑" panose="020B0503020204020204" pitchFamily="34" charset="-122"/>
                <a:ea typeface="微软雅黑" panose="020B0503020204020204" pitchFamily="34" charset="-122"/>
              </a:rPr>
              <a:t>层的</a:t>
            </a:r>
            <a:r>
              <a:rPr lang="zh-CN" altLang="en-US" sz="1600" b="1" dirty="0">
                <a:solidFill>
                  <a:schemeClr val="tx1"/>
                </a:solidFill>
                <a:latin typeface="微软雅黑" panose="020B0503020204020204" pitchFamily="34" charset="-122"/>
                <a:ea typeface="微软雅黑" panose="020B0503020204020204" pitchFamily="34" charset="-122"/>
              </a:rPr>
              <a:t>方法来实现，是数据访问层与表现层之间进行数据转换的桥梁</a:t>
            </a:r>
            <a:endParaRPr lang="en-US" sz="1600" b="1" dirty="0">
              <a:solidFill>
                <a:schemeClr val="tx1"/>
              </a:solidFill>
              <a:latin typeface="微软雅黑" panose="020B0503020204020204" pitchFamily="34" charset="-122"/>
              <a:ea typeface="微软雅黑" panose="020B0503020204020204" pitchFamily="34" charset="-122"/>
            </a:endParaRPr>
          </a:p>
        </p:txBody>
      </p:sp>
      <p:sp>
        <p:nvSpPr>
          <p:cNvPr id="6" name="Oval 5"/>
          <p:cNvSpPr/>
          <p:nvPr/>
        </p:nvSpPr>
        <p:spPr>
          <a:xfrm>
            <a:off x="4705672" y="4653136"/>
            <a:ext cx="3538736" cy="18002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微软雅黑" panose="020B0503020204020204" pitchFamily="34" charset="-122"/>
                <a:ea typeface="微软雅黑" panose="020B0503020204020204" pitchFamily="34" charset="-122"/>
              </a:rPr>
              <a:t>实现对数据的保存和读取操作，如数据的增添、删除、修改、更新、查找等，为业务逻辑层提供数据服务</a:t>
            </a:r>
            <a:endParaRPr lang="en-US" sz="1600" b="1" dirty="0">
              <a:solidFill>
                <a:schemeClr val="tx1"/>
              </a:solidFill>
              <a:latin typeface="微软雅黑" panose="020B0503020204020204" pitchFamily="34" charset="-122"/>
              <a:ea typeface="微软雅黑" panose="020B0503020204020204" pitchFamily="34" charset="-122"/>
            </a:endParaRPr>
          </a:p>
        </p:txBody>
      </p:sp>
      <p:cxnSp>
        <p:nvCxnSpPr>
          <p:cNvPr id="8" name="Straight Arrow Connector 7"/>
          <p:cNvCxnSpPr/>
          <p:nvPr/>
        </p:nvCxnSpPr>
        <p:spPr>
          <a:xfrm flipV="1">
            <a:off x="4259511" y="2204864"/>
            <a:ext cx="590177" cy="648073"/>
          </a:xfrm>
          <a:prstGeom prst="straightConnector1">
            <a:avLst/>
          </a:prstGeom>
          <a:ln w="381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5" idx="2"/>
          </p:cNvCxnSpPr>
          <p:nvPr/>
        </p:nvCxnSpPr>
        <p:spPr>
          <a:xfrm>
            <a:off x="4273624" y="3681028"/>
            <a:ext cx="432048" cy="0"/>
          </a:xfrm>
          <a:prstGeom prst="straightConnector1">
            <a:avLst/>
          </a:prstGeom>
          <a:ln w="381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273624" y="4437112"/>
            <a:ext cx="658416" cy="648072"/>
          </a:xfrm>
          <a:prstGeom prst="straightConnector1">
            <a:avLst/>
          </a:prstGeom>
          <a:ln w="381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3"/>
          <p:cNvSpPr txBox="1">
            <a:spLocks noChangeArrowheads="1"/>
          </p:cNvSpPr>
          <p:nvPr/>
        </p:nvSpPr>
        <p:spPr>
          <a:xfrm>
            <a:off x="310637" y="1393717"/>
            <a:ext cx="4049639" cy="6298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1" kern="1200">
                <a:solidFill>
                  <a:srgbClr val="C000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00B0F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5000"/>
              </a:lnSpc>
              <a:spcBef>
                <a:spcPct val="30000"/>
              </a:spcBef>
              <a:buNone/>
            </a:pPr>
            <a:r>
              <a:rPr lang="en-US" altLang="zh-CN" sz="2400" dirty="0" smtClean="0">
                <a:solidFill>
                  <a:srgbClr val="0096D6"/>
                </a:solidFill>
                <a:latin typeface="微软雅黑" panose="020B0503020204020204" pitchFamily="34" charset="-122"/>
                <a:ea typeface="微软雅黑" panose="020B0503020204020204" pitchFamily="34" charset="-122"/>
              </a:rPr>
              <a:t>Web</a:t>
            </a:r>
            <a:r>
              <a:rPr lang="zh-CN" altLang="en-US" sz="2400" dirty="0" smtClean="0">
                <a:solidFill>
                  <a:srgbClr val="0096D6"/>
                </a:solidFill>
                <a:latin typeface="微软雅黑" panose="020B0503020204020204" pitchFamily="34" charset="-122"/>
                <a:ea typeface="微软雅黑" panose="020B0503020204020204" pitchFamily="34" charset="-122"/>
              </a:rPr>
              <a:t>应用三层架构模式</a:t>
            </a:r>
          </a:p>
        </p:txBody>
      </p:sp>
      <p:sp>
        <p:nvSpPr>
          <p:cNvPr id="14" name="Subtitle 1"/>
          <p:cNvSpPr>
            <a:spLocks noGrp="1"/>
          </p:cNvSpPr>
          <p:nvPr/>
        </p:nvSpPr>
        <p:spPr bwMode="black">
          <a:xfrm>
            <a:off x="127520" y="195738"/>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347507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5" name="Rectangle 3"/>
          <p:cNvSpPr>
            <a:spLocks noGrp="1" noChangeArrowheads="1"/>
          </p:cNvSpPr>
          <p:nvPr>
            <p:ph type="body" idx="4294967295"/>
          </p:nvPr>
        </p:nvSpPr>
        <p:spPr>
          <a:xfrm>
            <a:off x="336550" y="1519238"/>
            <a:ext cx="8807450" cy="2528887"/>
          </a:xfrm>
        </p:spPr>
        <p:txBody>
          <a:bodyPr/>
          <a:lstStyle/>
          <a:p>
            <a:pPr marL="914400" lvl="2" indent="0">
              <a:lnSpc>
                <a:spcPct val="105000"/>
              </a:lnSpc>
              <a:spcBef>
                <a:spcPct val="30000"/>
              </a:spcBef>
              <a:buNone/>
            </a:pPr>
            <a:endParaRPr lang="zh-CN" altLang="en-US" sz="1800" b="1" dirty="0" smtClean="0">
              <a:latin typeface="微软雅黑" panose="020B0503020204020204" pitchFamily="34" charset="-122"/>
              <a:ea typeface="微软雅黑" panose="020B0503020204020204" pitchFamily="34" charset="-122"/>
            </a:endParaRPr>
          </a:p>
          <a:p>
            <a:pPr marL="457200" lvl="1" indent="0">
              <a:lnSpc>
                <a:spcPct val="105000"/>
              </a:lnSpc>
              <a:spcBef>
                <a:spcPct val="30000"/>
              </a:spcBef>
              <a:buNone/>
            </a:pPr>
            <a:r>
              <a:rPr lang="zh-CN" altLang="en-US" sz="2000" b="1" dirty="0" smtClean="0">
                <a:solidFill>
                  <a:schemeClr val="tx1"/>
                </a:solidFill>
                <a:latin typeface="微软雅黑" panose="020B0503020204020204" pitchFamily="34" charset="-122"/>
                <a:ea typeface="微软雅黑" panose="020B0503020204020204" pitchFamily="34" charset="-122"/>
              </a:rPr>
              <a:t>目前，在软件开发过程中用的较多的是</a:t>
            </a:r>
            <a:r>
              <a:rPr lang="en-US" altLang="zh-CN" sz="2000" b="1" dirty="0" smtClean="0">
                <a:solidFill>
                  <a:schemeClr val="tx1"/>
                </a:solidFill>
                <a:latin typeface="微软雅黑" panose="020B0503020204020204" pitchFamily="34" charset="-122"/>
                <a:ea typeface="微软雅黑" panose="020B0503020204020204" pitchFamily="34" charset="-122"/>
              </a:rPr>
              <a:t>MVC</a:t>
            </a:r>
            <a:r>
              <a:rPr lang="zh-CN" altLang="en-US" sz="2000" b="1" dirty="0" smtClean="0">
                <a:solidFill>
                  <a:schemeClr val="tx1"/>
                </a:solidFill>
                <a:latin typeface="微软雅黑" panose="020B0503020204020204" pitchFamily="34" charset="-122"/>
                <a:ea typeface="微软雅黑" panose="020B0503020204020204" pitchFamily="34" charset="-122"/>
              </a:rPr>
              <a:t>应用架构模式</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lvl="1">
              <a:lnSpc>
                <a:spcPct val="105000"/>
              </a:lnSpc>
              <a:spcBef>
                <a:spcPct val="30000"/>
              </a:spcBef>
              <a:buFont typeface="Arial" panose="020B0604020202020204" pitchFamily="34" charset="0"/>
              <a:buChar char="•"/>
            </a:pPr>
            <a:r>
              <a:rPr lang="zh-CN" altLang="en-US" sz="2000" dirty="0" smtClean="0">
                <a:solidFill>
                  <a:schemeClr val="tx1"/>
                </a:solidFill>
                <a:latin typeface="微软雅黑" panose="020B0503020204020204" pitchFamily="34" charset="-122"/>
                <a:ea typeface="微软雅黑" panose="020B0503020204020204" pitchFamily="34" charset="-122"/>
              </a:rPr>
              <a:t>使用</a:t>
            </a:r>
            <a:r>
              <a:rPr lang="en-US" altLang="zh-CN" sz="2000" dirty="0" smtClean="0">
                <a:solidFill>
                  <a:schemeClr val="tx1"/>
                </a:solidFill>
                <a:latin typeface="微软雅黑" panose="020B0503020204020204" pitchFamily="34" charset="-122"/>
                <a:ea typeface="微软雅黑" panose="020B0503020204020204" pitchFamily="34" charset="-122"/>
              </a:rPr>
              <a:t>MVC</a:t>
            </a:r>
            <a:r>
              <a:rPr lang="zh-CN" altLang="en-US" sz="2000" dirty="0" smtClean="0">
                <a:solidFill>
                  <a:schemeClr val="tx1"/>
                </a:solidFill>
                <a:latin typeface="微软雅黑" panose="020B0503020204020204" pitchFamily="34" charset="-122"/>
                <a:ea typeface="微软雅黑" panose="020B0503020204020204" pitchFamily="34" charset="-122"/>
              </a:rPr>
              <a:t>的目的是将创建和操作数据的代码分离即模型、试图、控制器的分离。</a:t>
            </a:r>
            <a:endParaRPr lang="zh-CN" altLang="en-US" sz="2000" b="1" dirty="0" smtClean="0">
              <a:solidFill>
                <a:schemeClr val="tx1"/>
              </a:solidFill>
              <a:latin typeface="微软雅黑" panose="020B0503020204020204" pitchFamily="34" charset="-122"/>
              <a:ea typeface="微软雅黑" panose="020B0503020204020204" pitchFamily="34" charset="-122"/>
            </a:endParaRPr>
          </a:p>
        </p:txBody>
      </p:sp>
      <p:sp>
        <p:nvSpPr>
          <p:cNvPr id="9" name="Freeform 8"/>
          <p:cNvSpPr/>
          <p:nvPr/>
        </p:nvSpPr>
        <p:spPr>
          <a:xfrm>
            <a:off x="455231" y="3140968"/>
            <a:ext cx="3030401" cy="648072"/>
          </a:xfrm>
          <a:custGeom>
            <a:avLst/>
            <a:gdLst>
              <a:gd name="connsiteX0" fmla="*/ 0 w 2878632"/>
              <a:gd name="connsiteY0" fmla="*/ 0 h 648072"/>
              <a:gd name="connsiteX1" fmla="*/ 2554596 w 2878632"/>
              <a:gd name="connsiteY1" fmla="*/ 0 h 648072"/>
              <a:gd name="connsiteX2" fmla="*/ 2878632 w 2878632"/>
              <a:gd name="connsiteY2" fmla="*/ 324036 h 648072"/>
              <a:gd name="connsiteX3" fmla="*/ 2554596 w 2878632"/>
              <a:gd name="connsiteY3" fmla="*/ 648072 h 648072"/>
              <a:gd name="connsiteX4" fmla="*/ 0 w 2878632"/>
              <a:gd name="connsiteY4" fmla="*/ 648072 h 648072"/>
              <a:gd name="connsiteX5" fmla="*/ 324036 w 2878632"/>
              <a:gd name="connsiteY5" fmla="*/ 324036 h 648072"/>
              <a:gd name="connsiteX6" fmla="*/ 0 w 2878632"/>
              <a:gd name="connsiteY6"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8632" h="648072">
                <a:moveTo>
                  <a:pt x="0" y="0"/>
                </a:moveTo>
                <a:lnTo>
                  <a:pt x="2554596" y="0"/>
                </a:lnTo>
                <a:lnTo>
                  <a:pt x="2878632" y="324036"/>
                </a:lnTo>
                <a:lnTo>
                  <a:pt x="2554596" y="648072"/>
                </a:lnTo>
                <a:lnTo>
                  <a:pt x="0" y="648072"/>
                </a:lnTo>
                <a:lnTo>
                  <a:pt x="324036" y="324036"/>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420048" tIns="32004" rIns="356040" bIns="32004" numCol="1" spcCol="1270" anchor="ctr" anchorCtr="0">
            <a:noAutofit/>
          </a:bodyPr>
          <a:lstStyle/>
          <a:p>
            <a:pPr lvl="0" algn="ctr" defTabSz="10668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用户界面表现层</a:t>
            </a:r>
            <a:endParaRPr lang="en-US" sz="2000" b="1" kern="1200" dirty="0">
              <a:latin typeface="微软雅黑" panose="020B0503020204020204" pitchFamily="34" charset="-122"/>
              <a:ea typeface="微软雅黑" panose="020B0503020204020204" pitchFamily="34" charset="-122"/>
            </a:endParaRPr>
          </a:p>
        </p:txBody>
      </p:sp>
      <p:sp>
        <p:nvSpPr>
          <p:cNvPr id="10" name="Freeform 9"/>
          <p:cNvSpPr/>
          <p:nvPr/>
        </p:nvSpPr>
        <p:spPr>
          <a:xfrm>
            <a:off x="3197769" y="3140968"/>
            <a:ext cx="2878632" cy="648072"/>
          </a:xfrm>
          <a:custGeom>
            <a:avLst/>
            <a:gdLst>
              <a:gd name="connsiteX0" fmla="*/ 0 w 2878632"/>
              <a:gd name="connsiteY0" fmla="*/ 0 h 648072"/>
              <a:gd name="connsiteX1" fmla="*/ 2554596 w 2878632"/>
              <a:gd name="connsiteY1" fmla="*/ 0 h 648072"/>
              <a:gd name="connsiteX2" fmla="*/ 2878632 w 2878632"/>
              <a:gd name="connsiteY2" fmla="*/ 324036 h 648072"/>
              <a:gd name="connsiteX3" fmla="*/ 2554596 w 2878632"/>
              <a:gd name="connsiteY3" fmla="*/ 648072 h 648072"/>
              <a:gd name="connsiteX4" fmla="*/ 0 w 2878632"/>
              <a:gd name="connsiteY4" fmla="*/ 648072 h 648072"/>
              <a:gd name="connsiteX5" fmla="*/ 324036 w 2878632"/>
              <a:gd name="connsiteY5" fmla="*/ 324036 h 648072"/>
              <a:gd name="connsiteX6" fmla="*/ 0 w 2878632"/>
              <a:gd name="connsiteY6"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8632" h="648072">
                <a:moveTo>
                  <a:pt x="0" y="0"/>
                </a:moveTo>
                <a:lnTo>
                  <a:pt x="2554596" y="0"/>
                </a:lnTo>
                <a:lnTo>
                  <a:pt x="2878632" y="324036"/>
                </a:lnTo>
                <a:lnTo>
                  <a:pt x="2554596" y="648072"/>
                </a:lnTo>
                <a:lnTo>
                  <a:pt x="0" y="648072"/>
                </a:lnTo>
                <a:lnTo>
                  <a:pt x="324036" y="324036"/>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420048" tIns="32004" rIns="356040" bIns="32004" numCol="1" spcCol="1270" anchor="ctr" anchorCtr="0">
            <a:noAutofit/>
          </a:bodyPr>
          <a:lstStyle/>
          <a:p>
            <a:pPr lvl="0" algn="ctr" defTabSz="10668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业务逻辑层</a:t>
            </a:r>
            <a:endParaRPr lang="en-US" sz="2000" b="1" kern="1200" dirty="0">
              <a:latin typeface="微软雅黑" panose="020B0503020204020204" pitchFamily="34" charset="-122"/>
              <a:ea typeface="微软雅黑" panose="020B0503020204020204" pitchFamily="34" charset="-122"/>
            </a:endParaRPr>
          </a:p>
        </p:txBody>
      </p:sp>
      <p:sp>
        <p:nvSpPr>
          <p:cNvPr id="11" name="Freeform 10"/>
          <p:cNvSpPr/>
          <p:nvPr/>
        </p:nvSpPr>
        <p:spPr>
          <a:xfrm>
            <a:off x="5788538" y="3140968"/>
            <a:ext cx="2878632" cy="648072"/>
          </a:xfrm>
          <a:custGeom>
            <a:avLst/>
            <a:gdLst>
              <a:gd name="connsiteX0" fmla="*/ 0 w 2878632"/>
              <a:gd name="connsiteY0" fmla="*/ 0 h 648072"/>
              <a:gd name="connsiteX1" fmla="*/ 2554596 w 2878632"/>
              <a:gd name="connsiteY1" fmla="*/ 0 h 648072"/>
              <a:gd name="connsiteX2" fmla="*/ 2878632 w 2878632"/>
              <a:gd name="connsiteY2" fmla="*/ 324036 h 648072"/>
              <a:gd name="connsiteX3" fmla="*/ 2554596 w 2878632"/>
              <a:gd name="connsiteY3" fmla="*/ 648072 h 648072"/>
              <a:gd name="connsiteX4" fmla="*/ 0 w 2878632"/>
              <a:gd name="connsiteY4" fmla="*/ 648072 h 648072"/>
              <a:gd name="connsiteX5" fmla="*/ 324036 w 2878632"/>
              <a:gd name="connsiteY5" fmla="*/ 324036 h 648072"/>
              <a:gd name="connsiteX6" fmla="*/ 0 w 2878632"/>
              <a:gd name="connsiteY6"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8632" h="648072">
                <a:moveTo>
                  <a:pt x="0" y="0"/>
                </a:moveTo>
                <a:lnTo>
                  <a:pt x="2554596" y="0"/>
                </a:lnTo>
                <a:lnTo>
                  <a:pt x="2878632" y="324036"/>
                </a:lnTo>
                <a:lnTo>
                  <a:pt x="2554596" y="648072"/>
                </a:lnTo>
                <a:lnTo>
                  <a:pt x="0" y="648072"/>
                </a:lnTo>
                <a:lnTo>
                  <a:pt x="324036" y="324036"/>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420048" tIns="32004" rIns="356040" bIns="32004" numCol="1" spcCol="1270" anchor="ctr" anchorCtr="0">
            <a:noAutofit/>
          </a:bodyPr>
          <a:lstStyle/>
          <a:p>
            <a:pPr lvl="0" algn="ctr" defTabSz="10668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数据访问层</a:t>
            </a:r>
            <a:endParaRPr lang="en-US" sz="2000" b="1" kern="1200" dirty="0">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a:xfrm>
            <a:off x="336550" y="1204330"/>
            <a:ext cx="4049639" cy="6298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1" kern="1200">
                <a:solidFill>
                  <a:srgbClr val="C000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00B0F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5000"/>
              </a:lnSpc>
              <a:spcBef>
                <a:spcPct val="30000"/>
              </a:spcBef>
              <a:buNone/>
            </a:pPr>
            <a:r>
              <a:rPr lang="en-US" altLang="zh-CN" sz="2400" dirty="0" smtClean="0">
                <a:solidFill>
                  <a:srgbClr val="0070C0"/>
                </a:solidFill>
                <a:latin typeface="微软雅黑" panose="020B0503020204020204" pitchFamily="34" charset="-122"/>
                <a:ea typeface="微软雅黑" panose="020B0503020204020204" pitchFamily="34" charset="-122"/>
              </a:rPr>
              <a:t>Web</a:t>
            </a:r>
            <a:r>
              <a:rPr lang="zh-CN" altLang="en-US" sz="2400" dirty="0" smtClean="0">
                <a:solidFill>
                  <a:srgbClr val="0070C0"/>
                </a:solidFill>
                <a:latin typeface="微软雅黑" panose="020B0503020204020204" pitchFamily="34" charset="-122"/>
                <a:ea typeface="微软雅黑" panose="020B0503020204020204" pitchFamily="34" charset="-122"/>
              </a:rPr>
              <a:t>应用三层架构模式</a:t>
            </a:r>
          </a:p>
        </p:txBody>
      </p:sp>
      <p:sp>
        <p:nvSpPr>
          <p:cNvPr id="13" name="Subtitle 1"/>
          <p:cNvSpPr>
            <a:spLocks noGrp="1"/>
          </p:cNvSpPr>
          <p:nvPr/>
        </p:nvSpPr>
        <p:spPr bwMode="black">
          <a:xfrm>
            <a:off x="150779" y="123973"/>
            <a:ext cx="8116888" cy="36988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US" sz="2800" dirty="0">
                <a:solidFill>
                  <a:schemeClr val="tx1"/>
                </a:solidFill>
                <a:latin typeface="微软雅黑" panose="020B0503020204020204" pitchFamily="34" charset="-122"/>
                <a:ea typeface="微软雅黑" panose="020B0503020204020204" pitchFamily="34" charset="-122"/>
              </a:rPr>
              <a:t>1.4.1 </a:t>
            </a:r>
            <a:r>
              <a:rPr lang="en-US" sz="2800" dirty="0" smtClean="0">
                <a:solidFill>
                  <a:schemeClr val="tx1"/>
                </a:solidFill>
                <a:latin typeface="微软雅黑" panose="020B0503020204020204" pitchFamily="34" charset="-122"/>
                <a:ea typeface="微软雅黑" panose="020B0503020204020204" pitchFamily="34" charset="-122"/>
              </a:rPr>
              <a:t> C/S</a:t>
            </a:r>
            <a:r>
              <a:rPr lang="zh-CN" altLang="en-US" sz="2800" dirty="0">
                <a:solidFill>
                  <a:schemeClr val="tx1"/>
                </a:solidFill>
                <a:latin typeface="微软雅黑" panose="020B0503020204020204" pitchFamily="34" charset="-122"/>
                <a:ea typeface="微软雅黑" panose="020B0503020204020204" pitchFamily="34" charset="-122"/>
              </a:rPr>
              <a:t>与</a:t>
            </a:r>
            <a:r>
              <a:rPr lang="en-US" altLang="zh-CN" sz="2800" dirty="0">
                <a:solidFill>
                  <a:schemeClr val="tx1"/>
                </a:solidFill>
                <a:latin typeface="微软雅黑" panose="020B0503020204020204" pitchFamily="34" charset="-122"/>
                <a:ea typeface="微软雅黑" panose="020B0503020204020204" pitchFamily="34" charset="-122"/>
              </a:rPr>
              <a:t>B/S</a:t>
            </a:r>
            <a:r>
              <a:rPr lang="zh-CN" altLang="en-US" sz="2800" dirty="0">
                <a:solidFill>
                  <a:schemeClr val="tx1"/>
                </a:solidFill>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1124766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4755">
                                            <p:txEl>
                                              <p:pRg st="1" end="1"/>
                                            </p:txEl>
                                          </p:spTgt>
                                        </p:tgtEl>
                                        <p:attrNameLst>
                                          <p:attrName>style.visibility</p:attrName>
                                        </p:attrNameLst>
                                      </p:cBhvr>
                                      <p:to>
                                        <p:strVal val="visible"/>
                                      </p:to>
                                    </p:set>
                                    <p:animEffect transition="in" filter="fade">
                                      <p:cBhvr>
                                        <p:cTn id="25" dur="1000"/>
                                        <p:tgtEl>
                                          <p:spTgt spid="74755">
                                            <p:txEl>
                                              <p:pRg st="1" end="1"/>
                                            </p:txEl>
                                          </p:spTgt>
                                        </p:tgtEl>
                                      </p:cBhvr>
                                    </p:animEffect>
                                    <p:anim calcmode="lin" valueType="num">
                                      <p:cBhvr>
                                        <p:cTn id="26" dur="1000" fill="hold"/>
                                        <p:tgtEl>
                                          <p:spTgt spid="74755">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747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74755">
                                            <p:txEl>
                                              <p:pRg st="2" end="2"/>
                                            </p:txEl>
                                          </p:spTgt>
                                        </p:tgtEl>
                                        <p:attrNameLst>
                                          <p:attrName>style.visibility</p:attrName>
                                        </p:attrNameLst>
                                      </p:cBhvr>
                                      <p:to>
                                        <p:strVal val="visible"/>
                                      </p:to>
                                    </p:set>
                                    <p:animEffect transition="in" filter="fade">
                                      <p:cBhvr>
                                        <p:cTn id="32" dur="1000"/>
                                        <p:tgtEl>
                                          <p:spTgt spid="74755">
                                            <p:txEl>
                                              <p:pRg st="2" end="2"/>
                                            </p:txEl>
                                          </p:spTgt>
                                        </p:tgtEl>
                                      </p:cBhvr>
                                    </p:animEffect>
                                    <p:anim calcmode="lin" valueType="num">
                                      <p:cBhvr>
                                        <p:cTn id="33" dur="1000" fill="hold"/>
                                        <p:tgtEl>
                                          <p:spTgt spid="74755">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7475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697864981"/>
              </p:ext>
            </p:extLst>
          </p:nvPr>
        </p:nvGraphicFramePr>
        <p:xfrm>
          <a:off x="359974" y="1953816"/>
          <a:ext cx="8426562" cy="2736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5"/>
          <p:cNvSpPr>
            <a:spLocks noChangeArrowheads="1"/>
          </p:cNvSpPr>
          <p:nvPr/>
        </p:nvSpPr>
        <p:spPr bwMode="auto">
          <a:xfrm>
            <a:off x="359974" y="1243608"/>
            <a:ext cx="8991600" cy="710208"/>
          </a:xfrm>
          <a:prstGeom prst="rect">
            <a:avLst/>
          </a:prstGeom>
          <a:noFill/>
          <a:ln w="9525">
            <a:noFill/>
            <a:miter lim="800000"/>
            <a:headEnd/>
            <a:tailEnd/>
          </a:ln>
        </p:spPr>
        <p:txBody>
          <a:bodyPr/>
          <a:lstStyle/>
          <a:p>
            <a:pPr eaLnBrk="0" hangingPunct="0">
              <a:lnSpc>
                <a:spcPct val="105000"/>
              </a:lnSpc>
              <a:spcBef>
                <a:spcPct val="30000"/>
              </a:spcBef>
            </a:pPr>
            <a:r>
              <a:rPr lang="zh-CN" altLang="en-US" sz="2400" b="1" dirty="0">
                <a:solidFill>
                  <a:srgbClr val="0070C0"/>
                </a:solidFill>
                <a:latin typeface="微软雅黑" panose="020B0503020204020204" pitchFamily="34" charset="-122"/>
                <a:ea typeface="微软雅黑" panose="020B0503020204020204" pitchFamily="34" charset="-122"/>
              </a:rPr>
              <a:t>软件构件</a:t>
            </a:r>
            <a:r>
              <a:rPr lang="zh-CN" altLang="en-US" sz="2400" b="1" dirty="0" smtClean="0">
                <a:solidFill>
                  <a:srgbClr val="0070C0"/>
                </a:solidFill>
                <a:latin typeface="微软雅黑" panose="020B0503020204020204" pitchFamily="34" charset="-122"/>
                <a:ea typeface="微软雅黑" panose="020B0503020204020204" pitchFamily="34" charset="-122"/>
              </a:rPr>
              <a:t>化概念</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0"/>
            <a:ext cx="8229600" cy="762000"/>
          </a:xfrm>
          <a:prstGeom prst="rect">
            <a:avLst/>
          </a:prstGeom>
          <a:noFill/>
          <a:ln w="9525">
            <a:noFill/>
            <a:miter lim="800000"/>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sz="2800" b="1" dirty="0" smtClean="0">
                <a:latin typeface="微软雅黑" panose="020B0503020204020204" pitchFamily="34" charset="-122"/>
                <a:ea typeface="微软雅黑" panose="020B0503020204020204" pitchFamily="34" charset="-122"/>
              </a:rPr>
              <a:t>1.4.2 </a:t>
            </a:r>
            <a:r>
              <a:rPr lang="zh-CN" altLang="en-US" sz="2800" b="1" dirty="0" smtClean="0">
                <a:latin typeface="微软雅黑" panose="020B0503020204020204" pitchFamily="34" charset="-122"/>
                <a:ea typeface="微软雅黑" panose="020B0503020204020204" pitchFamily="34" charset="-122"/>
              </a:rPr>
              <a:t>软件构件技术</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0305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9" name="Rectangle 5"/>
          <p:cNvSpPr>
            <a:spLocks noChangeArrowheads="1"/>
          </p:cNvSpPr>
          <p:nvPr/>
        </p:nvSpPr>
        <p:spPr bwMode="auto">
          <a:xfrm>
            <a:off x="475928" y="1450448"/>
            <a:ext cx="8668072" cy="2848835"/>
          </a:xfrm>
          <a:prstGeom prst="rect">
            <a:avLst/>
          </a:prstGeom>
          <a:noFill/>
          <a:ln w="9525">
            <a:noFill/>
            <a:miter lim="800000"/>
            <a:headEnd/>
            <a:tailEnd/>
          </a:ln>
        </p:spPr>
        <p:txBody>
          <a:bodyPr/>
          <a:lstStyle/>
          <a:p>
            <a:pPr eaLnBrk="0" hangingPunct="0">
              <a:lnSpc>
                <a:spcPct val="105000"/>
              </a:lnSpc>
              <a:spcBef>
                <a:spcPct val="30000"/>
              </a:spcBef>
            </a:pPr>
            <a:r>
              <a:rPr lang="zh-CN" altLang="en-US" sz="2400" b="1" dirty="0" smtClean="0">
                <a:solidFill>
                  <a:srgbClr val="0070C0"/>
                </a:solidFill>
                <a:latin typeface="微软雅黑" panose="020B0503020204020204" pitchFamily="34" charset="-122"/>
                <a:ea typeface="微软雅黑" panose="020B0503020204020204" pitchFamily="34" charset="-122"/>
              </a:rPr>
              <a:t>软</a:t>
            </a:r>
            <a:r>
              <a:rPr lang="zh-CN" altLang="en-US" sz="2400" b="1" dirty="0">
                <a:solidFill>
                  <a:srgbClr val="0070C0"/>
                </a:solidFill>
                <a:latin typeface="微软雅黑" panose="020B0503020204020204" pitchFamily="34" charset="-122"/>
                <a:ea typeface="微软雅黑" panose="020B0503020204020204" pitchFamily="34" charset="-122"/>
              </a:rPr>
              <a:t>件的构件化和集成技术的目</a:t>
            </a:r>
            <a:r>
              <a:rPr lang="zh-CN" altLang="en-US" sz="2400" b="1" dirty="0" smtClean="0">
                <a:solidFill>
                  <a:srgbClr val="0070C0"/>
                </a:solidFill>
                <a:latin typeface="微软雅黑" panose="020B0503020204020204" pitchFamily="34" charset="-122"/>
                <a:ea typeface="微软雅黑" panose="020B0503020204020204" pitchFamily="34" charset="-122"/>
              </a:rPr>
              <a:t>标</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lnSpc>
                <a:spcPct val="105000"/>
              </a:lnSpc>
              <a:spcBef>
                <a:spcPct val="30000"/>
              </a:spcBef>
            </a:pPr>
            <a:endParaRPr lang="zh-CN" altLang="zh-CN" b="1" dirty="0">
              <a:solidFill>
                <a:srgbClr val="0066FF"/>
              </a:solidFill>
              <a:latin typeface="微软雅黑" panose="020B0503020204020204" pitchFamily="34" charset="-122"/>
              <a:ea typeface="微软雅黑" panose="020B0503020204020204" pitchFamily="34" charset="-122"/>
            </a:endParaRPr>
          </a:p>
          <a:p>
            <a:pPr marL="285750" indent="-285750" eaLnBrk="0" hangingPunct="0">
              <a:lnSpc>
                <a:spcPct val="150000"/>
              </a:lnSpc>
              <a:spcBef>
                <a:spcPct val="3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软件系统可以由不同厂商提供的，用不同语言开发的，在不同硬件平台上实现的软件构件，方便地、动态地集</a:t>
            </a:r>
            <a:r>
              <a:rPr lang="zh-CN" altLang="en-US" sz="2000" dirty="0" smtClean="0">
                <a:latin typeface="微软雅黑" panose="020B0503020204020204" pitchFamily="34" charset="-122"/>
                <a:ea typeface="微软雅黑" panose="020B0503020204020204" pitchFamily="34" charset="-122"/>
              </a:rPr>
              <a:t>成</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285750" indent="-285750" eaLnBrk="0" hangingPunct="0">
              <a:lnSpc>
                <a:spcPct val="150000"/>
              </a:lnSpc>
              <a:spcBef>
                <a:spcPct val="3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这些构件要求能互操作，它们可以放在本地的计算机上，也可以分布式地放置在网上异构环境下的不同结点</a:t>
            </a:r>
            <a:r>
              <a:rPr lang="zh-CN" altLang="en-US" sz="2000" dirty="0" smtClean="0">
                <a:latin typeface="微软雅黑" panose="020B0503020204020204" pitchFamily="34" charset="-122"/>
                <a:ea typeface="微软雅黑" panose="020B0503020204020204" pitchFamily="34" charset="-122"/>
              </a:rPr>
              <a:t>上。</a:t>
            </a:r>
            <a:endParaRPr lang="en-US" altLang="zh-CN" sz="2000" dirty="0" smtClean="0">
              <a:latin typeface="微软雅黑" panose="020B0503020204020204" pitchFamily="34" charset="-122"/>
              <a:ea typeface="微软雅黑" panose="020B0503020204020204" pitchFamily="34" charset="-122"/>
            </a:endParaRPr>
          </a:p>
          <a:p>
            <a:pPr lvl="1" eaLnBrk="0" hangingPunct="0">
              <a:lnSpc>
                <a:spcPct val="105000"/>
              </a:lnSpc>
              <a:spcBef>
                <a:spcPct val="30000"/>
              </a:spcBef>
            </a:pPr>
            <a:endParaRPr lang="en-US" altLang="zh-CN" sz="2000" b="1" dirty="0" smtClean="0">
              <a:solidFill>
                <a:srgbClr val="0096D6"/>
              </a:solidFill>
              <a:latin typeface="微软雅黑" panose="020B0503020204020204" pitchFamily="34" charset="-122"/>
              <a:ea typeface="微软雅黑" panose="020B0503020204020204" pitchFamily="34" charset="-122"/>
            </a:endParaRPr>
          </a:p>
          <a:p>
            <a:pPr marL="742950" lvl="1" indent="-285750" eaLnBrk="0" hangingPunct="0">
              <a:lnSpc>
                <a:spcPct val="105000"/>
              </a:lnSpc>
              <a:spcBef>
                <a:spcPct val="30000"/>
              </a:spcBef>
              <a:buFontTx/>
              <a:buChar char="–"/>
            </a:pPr>
            <a:endParaRPr lang="en-US" altLang="zh-CN" sz="2000" b="1" dirty="0">
              <a:solidFill>
                <a:srgbClr val="0096D6"/>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0"/>
            <a:ext cx="8229600" cy="762000"/>
          </a:xfrm>
          <a:prstGeom prst="rect">
            <a:avLst/>
          </a:prstGeom>
          <a:noFill/>
          <a:ln w="9525">
            <a:noFill/>
            <a:miter lim="800000"/>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sz="2800" b="1" dirty="0" smtClean="0">
                <a:latin typeface="微软雅黑" panose="020B0503020204020204" pitchFamily="34" charset="-122"/>
                <a:ea typeface="微软雅黑" panose="020B0503020204020204" pitchFamily="34" charset="-122"/>
              </a:rPr>
              <a:t>1.4.2 </a:t>
            </a:r>
            <a:r>
              <a:rPr lang="zh-CN" altLang="en-US" sz="2800" b="1" dirty="0" smtClean="0">
                <a:latin typeface="微软雅黑" panose="020B0503020204020204" pitchFamily="34" charset="-122"/>
                <a:ea typeface="微软雅黑" panose="020B0503020204020204" pitchFamily="34" charset="-122"/>
              </a:rPr>
              <a:t>软件构件技术</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764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709">
                                            <p:txEl>
                                              <p:pRg st="0" end="0"/>
                                            </p:txEl>
                                          </p:spTgt>
                                        </p:tgtEl>
                                        <p:attrNameLst>
                                          <p:attrName>style.visibility</p:attrName>
                                        </p:attrNameLst>
                                      </p:cBhvr>
                                      <p:to>
                                        <p:strVal val="visible"/>
                                      </p:to>
                                    </p:set>
                                    <p:animEffect transition="in" filter="fade">
                                      <p:cBhvr>
                                        <p:cTn id="7" dur="500"/>
                                        <p:tgtEl>
                                          <p:spTgt spid="727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2709">
                                            <p:txEl>
                                              <p:pRg st="2" end="2"/>
                                            </p:txEl>
                                          </p:spTgt>
                                        </p:tgtEl>
                                        <p:attrNameLst>
                                          <p:attrName>style.visibility</p:attrName>
                                        </p:attrNameLst>
                                      </p:cBhvr>
                                      <p:to>
                                        <p:strVal val="visible"/>
                                      </p:to>
                                    </p:set>
                                    <p:animEffect transition="in" filter="fade">
                                      <p:cBhvr>
                                        <p:cTn id="12" dur="1000"/>
                                        <p:tgtEl>
                                          <p:spTgt spid="72709">
                                            <p:txEl>
                                              <p:pRg st="2" end="2"/>
                                            </p:txEl>
                                          </p:spTgt>
                                        </p:tgtEl>
                                      </p:cBhvr>
                                    </p:animEffect>
                                    <p:anim calcmode="lin" valueType="num">
                                      <p:cBhvr>
                                        <p:cTn id="13" dur="1000" fill="hold"/>
                                        <p:tgtEl>
                                          <p:spTgt spid="7270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2709">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2709">
                                            <p:txEl>
                                              <p:pRg st="3" end="3"/>
                                            </p:txEl>
                                          </p:spTgt>
                                        </p:tgtEl>
                                        <p:attrNameLst>
                                          <p:attrName>style.visibility</p:attrName>
                                        </p:attrNameLst>
                                      </p:cBhvr>
                                      <p:to>
                                        <p:strVal val="visible"/>
                                      </p:to>
                                    </p:set>
                                    <p:animEffect transition="in" filter="fade">
                                      <p:cBhvr>
                                        <p:cTn id="17" dur="1000"/>
                                        <p:tgtEl>
                                          <p:spTgt spid="72709">
                                            <p:txEl>
                                              <p:pRg st="3" end="3"/>
                                            </p:txEl>
                                          </p:spTgt>
                                        </p:tgtEl>
                                      </p:cBhvr>
                                    </p:animEffect>
                                    <p:anim calcmode="lin" valueType="num">
                                      <p:cBhvr>
                                        <p:cTn id="18" dur="1000" fill="hold"/>
                                        <p:tgtEl>
                                          <p:spTgt spid="72709">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7270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109104"/>
            <a:ext cx="8229600" cy="762000"/>
          </a:xfrm>
          <a:prstGeom prst="rect">
            <a:avLst/>
          </a:prstGeom>
          <a:noFill/>
          <a:ln w="9525">
            <a:noFill/>
            <a:miter lim="800000"/>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sz="2800" b="1" dirty="0" smtClean="0">
                <a:latin typeface="微软雅黑" panose="020B0503020204020204" pitchFamily="34" charset="-122"/>
                <a:ea typeface="微软雅黑" panose="020B0503020204020204" pitchFamily="34" charset="-122"/>
              </a:rPr>
              <a:t>1.4.2 </a:t>
            </a:r>
            <a:r>
              <a:rPr lang="zh-CN" altLang="en-US" sz="2800" b="1" dirty="0" smtClean="0">
                <a:latin typeface="微软雅黑" panose="020B0503020204020204" pitchFamily="34" charset="-122"/>
                <a:ea typeface="微软雅黑" panose="020B0503020204020204" pitchFamily="34" charset="-122"/>
              </a:rPr>
              <a:t>软件构件技术</a:t>
            </a:r>
            <a:endParaRPr lang="zh-CN" altLang="en-US" sz="2800" b="1" dirty="0">
              <a:latin typeface="微软雅黑" panose="020B0503020204020204" pitchFamily="34" charset="-122"/>
              <a:ea typeface="微软雅黑" panose="020B0503020204020204" pitchFamily="34" charset="-122"/>
            </a:endParaRPr>
          </a:p>
        </p:txBody>
      </p:sp>
      <p:sp>
        <p:nvSpPr>
          <p:cNvPr id="2" name="Rectangle 1"/>
          <p:cNvSpPr/>
          <p:nvPr/>
        </p:nvSpPr>
        <p:spPr>
          <a:xfrm>
            <a:off x="434600" y="1467488"/>
            <a:ext cx="3877985" cy="461665"/>
          </a:xfrm>
          <a:prstGeom prst="rect">
            <a:avLst/>
          </a:prstGeom>
        </p:spPr>
        <p:txBody>
          <a:bodyPr wrap="none">
            <a:spAutoFit/>
          </a:bodyPr>
          <a:lstStyle/>
          <a:p>
            <a:pPr lvl="0"/>
            <a:r>
              <a:rPr lang="zh-CN" altLang="en-US" sz="2400" b="1" dirty="0">
                <a:solidFill>
                  <a:srgbClr val="0070C0"/>
                </a:solidFill>
                <a:latin typeface="微软雅黑" panose="020B0503020204020204" pitchFamily="34" charset="-122"/>
                <a:ea typeface="微软雅黑" panose="020B0503020204020204" pitchFamily="34" charset="-122"/>
              </a:rPr>
              <a:t>三种代表性的构件技术流派</a:t>
            </a:r>
            <a:endParaRPr lang="en-US" sz="2400" b="1" dirty="0">
              <a:solidFill>
                <a:srgbClr val="0070C0"/>
              </a:solidFill>
              <a:latin typeface="微软雅黑" panose="020B0503020204020204" pitchFamily="34" charset="-122"/>
              <a:ea typeface="微软雅黑" panose="020B0503020204020204" pitchFamily="34" charset="-122"/>
            </a:endParaRPr>
          </a:p>
        </p:txBody>
      </p:sp>
      <p:sp>
        <p:nvSpPr>
          <p:cNvPr id="4" name="Rectangle 3"/>
          <p:cNvSpPr/>
          <p:nvPr/>
        </p:nvSpPr>
        <p:spPr>
          <a:xfrm>
            <a:off x="539756" y="2267589"/>
            <a:ext cx="1588255" cy="2092881"/>
          </a:xfrm>
          <a:prstGeom prst="rect">
            <a:avLst/>
          </a:prstGeom>
        </p:spPr>
        <p:txBody>
          <a:bodyPr wrap="none">
            <a:spAutoFit/>
          </a:bodyPr>
          <a:lstStyle/>
          <a:p>
            <a:pPr marL="285750" lvl="0" indent="-285750">
              <a:lnSpc>
                <a:spcPct val="150000"/>
              </a:lnSpc>
              <a:buFont typeface="Arial" panose="020B0604020202020204" pitchFamily="34" charset="0"/>
              <a:buChar char="•"/>
            </a:pPr>
            <a:r>
              <a:rPr lang="en-US" sz="2000" dirty="0" smtClean="0">
                <a:latin typeface="微软雅黑" panose="020B0503020204020204" pitchFamily="34" charset="-122"/>
                <a:ea typeface="微软雅黑" panose="020B0503020204020204" pitchFamily="34" charset="-122"/>
              </a:rPr>
              <a:t>COM</a:t>
            </a:r>
          </a:p>
          <a:p>
            <a:pPr marL="285750" indent="-285750">
              <a:lnSpc>
                <a:spcPct val="150000"/>
              </a:lnSpc>
              <a:buFont typeface="Arial" panose="020B0604020202020204" pitchFamily="34" charset="0"/>
              <a:buChar char="•"/>
            </a:pPr>
            <a:r>
              <a:rPr lang="en-US" sz="2000" dirty="0" smtClean="0">
                <a:latin typeface="微软雅黑" panose="020B0503020204020204" pitchFamily="34" charset="-122"/>
                <a:ea typeface="微软雅黑" panose="020B0503020204020204" pitchFamily="34" charset="-122"/>
              </a:rPr>
              <a:t>J</a:t>
            </a:r>
            <a:r>
              <a:rPr lang="en-US" altLang="zh-CN" sz="2000" dirty="0" smtClean="0">
                <a:latin typeface="微软雅黑" panose="020B0503020204020204" pitchFamily="34" charset="-122"/>
                <a:ea typeface="微软雅黑" panose="020B0503020204020204" pitchFamily="34" charset="-122"/>
              </a:rPr>
              <a:t>avaBean</a:t>
            </a:r>
          </a:p>
          <a:p>
            <a:pPr marL="285750" lvl="0" indent="-285750">
              <a:lnSpc>
                <a:spcPct val="150000"/>
              </a:lnSpc>
              <a:buFont typeface="Arial" panose="020B0604020202020204" pitchFamily="34" charset="0"/>
              <a:buChar char="•"/>
            </a:pPr>
            <a:r>
              <a:rPr lang="en-US" sz="2000" dirty="0">
                <a:latin typeface="微软雅黑" panose="020B0503020204020204" pitchFamily="34" charset="-122"/>
                <a:ea typeface="微软雅黑" panose="020B0503020204020204" pitchFamily="34" charset="-122"/>
              </a:rPr>
              <a:t>CORBA</a:t>
            </a:r>
          </a:p>
          <a:p>
            <a:endParaRPr lang="en-US" sz="2000" dirty="0">
              <a:latin typeface="微软雅黑" panose="020B0503020204020204" pitchFamily="34" charset="-122"/>
              <a:ea typeface="微软雅黑" panose="020B0503020204020204" pitchFamily="34" charset="-122"/>
            </a:endParaRPr>
          </a:p>
          <a:p>
            <a:pPr lvl="0"/>
            <a:endParaRPr 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17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207303459"/>
              </p:ext>
            </p:extLst>
          </p:nvPr>
        </p:nvGraphicFramePr>
        <p:xfrm>
          <a:off x="611560" y="1916831"/>
          <a:ext cx="7671119" cy="4396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359973" y="1258885"/>
            <a:ext cx="3033857" cy="461665"/>
          </a:xfrm>
          <a:prstGeom prst="rect">
            <a:avLst/>
          </a:prstGeom>
          <a:noFill/>
        </p:spPr>
        <p:txBody>
          <a:bodyPr wrap="square" rtlCol="0">
            <a:spAutoFit/>
          </a:bodyPr>
          <a:lstStyle/>
          <a:p>
            <a:r>
              <a:rPr lang="zh-CN" altLang="en-US" sz="2400" b="1" dirty="0" smtClean="0">
                <a:solidFill>
                  <a:srgbClr val="0096D6"/>
                </a:solidFill>
                <a:latin typeface="微软雅黑" panose="020B0503020204020204" pitchFamily="34" charset="-122"/>
                <a:ea typeface="微软雅黑" panose="020B0503020204020204" pitchFamily="34" charset="-122"/>
              </a:rPr>
              <a:t>三种构件模型的特点</a:t>
            </a:r>
            <a:endParaRPr lang="en-US" sz="2400" b="1" dirty="0">
              <a:solidFill>
                <a:srgbClr val="0096D6"/>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151426" y="0"/>
            <a:ext cx="8229600" cy="762000"/>
          </a:xfrm>
          <a:prstGeom prst="rect">
            <a:avLst/>
          </a:prstGeom>
          <a:noFill/>
          <a:ln w="9525">
            <a:noFill/>
            <a:miter lim="800000"/>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sz="2800" b="1" dirty="0" smtClean="0">
                <a:latin typeface="微软雅黑" panose="020B0503020204020204" pitchFamily="34" charset="-122"/>
                <a:ea typeface="微软雅黑" panose="020B0503020204020204" pitchFamily="34" charset="-122"/>
              </a:rPr>
              <a:t>1.4.2 </a:t>
            </a:r>
            <a:r>
              <a:rPr lang="zh-CN" altLang="en-US" sz="2800" b="1" dirty="0" smtClean="0">
                <a:latin typeface="微软雅黑" panose="020B0503020204020204" pitchFamily="34" charset="-122"/>
                <a:ea typeface="微软雅黑" panose="020B0503020204020204" pitchFamily="34" charset="-122"/>
              </a:rPr>
              <a:t>软件构件技术</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8930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137231"/>
            <a:ext cx="8116888" cy="368300"/>
          </a:xfrm>
        </p:spPr>
        <p:txBody>
          <a:bodyPr/>
          <a:lstStyle/>
          <a:p>
            <a:pPr marL="0" indent="0">
              <a:buNone/>
            </a:pPr>
            <a:r>
              <a:rPr lang="en-US" altLang="zh-CN" sz="2800" b="1" dirty="0" smtClean="0">
                <a:solidFill>
                  <a:schemeClr val="tx1"/>
                </a:solidFill>
                <a:latin typeface="微软雅黑" panose="020B0503020204020204" pitchFamily="34" charset="-122"/>
                <a:ea typeface="微软雅黑" panose="020B0503020204020204" pitchFamily="34" charset="-122"/>
              </a:rPr>
              <a:t>1.1.1 </a:t>
            </a:r>
            <a:r>
              <a:rPr lang="zh-CN" altLang="en-US" sz="2800" b="1" dirty="0" smtClean="0">
                <a:solidFill>
                  <a:schemeClr val="tx1"/>
                </a:solidFill>
                <a:latin typeface="微软雅黑" panose="020B0503020204020204" pitchFamily="34" charset="-122"/>
                <a:ea typeface="微软雅黑" panose="020B0503020204020204" pitchFamily="34" charset="-122"/>
              </a:rPr>
              <a:t>软件的概念</a:t>
            </a:r>
            <a:endParaRPr lang="en-US" sz="2800" b="1" dirty="0">
              <a:solidFill>
                <a:schemeClr val="tx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807376" y="1474431"/>
            <a:ext cx="5705124" cy="4736573"/>
            <a:chOff x="550703" y="1458389"/>
            <a:chExt cx="5705124" cy="4736573"/>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03" y="4250746"/>
              <a:ext cx="1944216" cy="1944216"/>
            </a:xfrm>
            <a:prstGeom prst="rect">
              <a:avLst/>
            </a:prstGeom>
          </p:spPr>
        </p:pic>
        <p:sp>
          <p:nvSpPr>
            <p:cNvPr id="6" name="Oval 5"/>
            <p:cNvSpPr/>
            <p:nvPr/>
          </p:nvSpPr>
          <p:spPr>
            <a:xfrm>
              <a:off x="2905129" y="1630742"/>
              <a:ext cx="3276600" cy="1137920"/>
            </a:xfrm>
            <a:prstGeom prst="ellipse">
              <a:avLst/>
            </a:prstGeom>
          </p:spPr>
          <p:style>
            <a:lnRef idx="0">
              <a:schemeClr val="accent5">
                <a:hueOff val="0"/>
                <a:satOff val="0"/>
                <a:lumOff val="0"/>
                <a:alphaOff val="0"/>
              </a:schemeClr>
            </a:lnRef>
            <a:fillRef idx="1">
              <a:schemeClr val="accent5">
                <a:tint val="50000"/>
                <a:alpha val="40000"/>
                <a:hueOff val="0"/>
                <a:satOff val="0"/>
                <a:lumOff val="0"/>
                <a:alphaOff val="0"/>
              </a:schemeClr>
            </a:fillRef>
            <a:effectRef idx="0">
              <a:schemeClr val="accent5">
                <a:tint val="50000"/>
                <a:alpha val="40000"/>
                <a:hueOff val="0"/>
                <a:satOff val="0"/>
                <a:lumOff val="0"/>
                <a:alphaOff val="0"/>
              </a:schemeClr>
            </a:effectRef>
            <a:fontRef idx="minor">
              <a:schemeClr val="lt1">
                <a:hueOff val="0"/>
                <a:satOff val="0"/>
                <a:lumOff val="0"/>
                <a:alphaOff val="0"/>
              </a:schemeClr>
            </a:fontRef>
          </p:style>
        </p:sp>
        <p:sp>
          <p:nvSpPr>
            <p:cNvPr id="7" name="Down Arrow 6"/>
            <p:cNvSpPr/>
            <p:nvPr/>
          </p:nvSpPr>
          <p:spPr>
            <a:xfrm>
              <a:off x="4231009" y="4417122"/>
              <a:ext cx="635000" cy="406400"/>
            </a:xfrm>
            <a:prstGeom prst="downArrow">
              <a:avLst/>
            </a:prstGeom>
          </p:spPr>
          <p:style>
            <a:lnRef idx="2">
              <a:schemeClr val="lt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8" name="Freeform 7"/>
            <p:cNvSpPr/>
            <p:nvPr/>
          </p:nvSpPr>
          <p:spPr>
            <a:xfrm>
              <a:off x="4096389" y="2595294"/>
              <a:ext cx="1143000" cy="1143000"/>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p:spPr>
          <p:style>
            <a:lnRef idx="2">
              <a:schemeClr val="lt1">
                <a:hueOff val="0"/>
                <a:satOff val="0"/>
                <a:lumOff val="0"/>
                <a:alphaOff val="0"/>
              </a:schemeClr>
            </a:lnRef>
            <a:fillRef idx="1">
              <a:schemeClr val="accent5">
                <a:alpha val="90000"/>
                <a:hueOff val="0"/>
                <a:satOff val="0"/>
                <a:lumOff val="0"/>
                <a:alphaOff val="0"/>
              </a:schemeClr>
            </a:fillRef>
            <a:effectRef idx="0">
              <a:schemeClr val="accent5">
                <a:alpha val="90000"/>
                <a:hueOff val="0"/>
                <a:satOff val="0"/>
                <a:lumOff val="0"/>
                <a:alphaOff val="0"/>
              </a:schemeClr>
            </a:effectRef>
            <a:fontRef idx="minor">
              <a:schemeClr val="lt1"/>
            </a:fontRef>
          </p:style>
          <p:txBody>
            <a:bodyPr spcFirstLastPara="0" vert="horz" wrap="square" lIns="202948" tIns="202948" rIns="202948" bIns="202948"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chemeClr val="tx1"/>
                  </a:solidFill>
                  <a:latin typeface="微软雅黑" panose="020B0503020204020204" pitchFamily="34" charset="-122"/>
                  <a:ea typeface="微软雅黑" panose="020B0503020204020204" pitchFamily="34" charset="-122"/>
                </a:rPr>
                <a:t>文档</a:t>
              </a:r>
              <a:endParaRPr lang="en-US" sz="2800" kern="1200" dirty="0">
                <a:solidFill>
                  <a:schemeClr val="tx1"/>
                </a:solidFill>
                <a:latin typeface="微软雅黑" panose="020B0503020204020204" pitchFamily="34" charset="-122"/>
                <a:ea typeface="微软雅黑" panose="020B0503020204020204" pitchFamily="34" charset="-122"/>
              </a:endParaRPr>
            </a:p>
          </p:txBody>
        </p:sp>
        <p:sp>
          <p:nvSpPr>
            <p:cNvPr id="9" name="Freeform 8"/>
            <p:cNvSpPr/>
            <p:nvPr/>
          </p:nvSpPr>
          <p:spPr>
            <a:xfrm>
              <a:off x="3278509" y="1737789"/>
              <a:ext cx="1143000" cy="1143000"/>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p:spPr>
          <p:style>
            <a:lnRef idx="2">
              <a:schemeClr val="lt1">
                <a:hueOff val="0"/>
                <a:satOff val="0"/>
                <a:lumOff val="0"/>
                <a:alphaOff val="0"/>
              </a:schemeClr>
            </a:lnRef>
            <a:fillRef idx="1">
              <a:schemeClr val="accent5">
                <a:alpha val="90000"/>
                <a:hueOff val="0"/>
                <a:satOff val="0"/>
                <a:lumOff val="0"/>
                <a:alphaOff val="-20000"/>
              </a:schemeClr>
            </a:fillRef>
            <a:effectRef idx="0">
              <a:schemeClr val="accent5">
                <a:alpha val="90000"/>
                <a:hueOff val="0"/>
                <a:satOff val="0"/>
                <a:lumOff val="0"/>
                <a:alphaOff val="-20000"/>
              </a:schemeClr>
            </a:effectRef>
            <a:fontRef idx="minor">
              <a:schemeClr val="lt1"/>
            </a:fontRef>
          </p:style>
          <p:txBody>
            <a:bodyPr spcFirstLastPara="0" vert="horz" wrap="square" lIns="202948" tIns="202948" rIns="202948" bIns="202948"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chemeClr val="tx1"/>
                  </a:solidFill>
                  <a:latin typeface="微软雅黑" panose="020B0503020204020204" pitchFamily="34" charset="-122"/>
                  <a:ea typeface="微软雅黑" panose="020B0503020204020204" pitchFamily="34" charset="-122"/>
                </a:rPr>
                <a:t>数据</a:t>
              </a:r>
              <a:endParaRPr lang="en-US" sz="2800" kern="1200" dirty="0">
                <a:solidFill>
                  <a:schemeClr val="tx1"/>
                </a:solidFill>
                <a:latin typeface="微软雅黑" panose="020B0503020204020204" pitchFamily="34" charset="-122"/>
                <a:ea typeface="微软雅黑" panose="020B0503020204020204" pitchFamily="34" charset="-122"/>
              </a:endParaRPr>
            </a:p>
          </p:txBody>
        </p:sp>
        <p:sp>
          <p:nvSpPr>
            <p:cNvPr id="10" name="Freeform 9"/>
            <p:cNvSpPr/>
            <p:nvPr/>
          </p:nvSpPr>
          <p:spPr>
            <a:xfrm>
              <a:off x="4446909" y="1461437"/>
              <a:ext cx="1143000" cy="1143000"/>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p:spPr>
          <p:style>
            <a:lnRef idx="2">
              <a:schemeClr val="lt1">
                <a:hueOff val="0"/>
                <a:satOff val="0"/>
                <a:lumOff val="0"/>
                <a:alphaOff val="0"/>
              </a:schemeClr>
            </a:lnRef>
            <a:fillRef idx="1">
              <a:schemeClr val="accent5">
                <a:alpha val="90000"/>
                <a:hueOff val="0"/>
                <a:satOff val="0"/>
                <a:lumOff val="0"/>
                <a:alphaOff val="-40000"/>
              </a:schemeClr>
            </a:fillRef>
            <a:effectRef idx="0">
              <a:schemeClr val="accent5">
                <a:alpha val="90000"/>
                <a:hueOff val="0"/>
                <a:satOff val="0"/>
                <a:lumOff val="0"/>
                <a:alphaOff val="-40000"/>
              </a:schemeClr>
            </a:effectRef>
            <a:fontRef idx="minor">
              <a:schemeClr val="lt1"/>
            </a:fontRef>
          </p:style>
          <p:txBody>
            <a:bodyPr spcFirstLastPara="0" vert="horz" wrap="square" lIns="202948" tIns="202948" rIns="202948" bIns="202948"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chemeClr val="tx1"/>
                  </a:solidFill>
                  <a:latin typeface="微软雅黑" panose="020B0503020204020204" pitchFamily="34" charset="-122"/>
                  <a:ea typeface="微软雅黑" panose="020B0503020204020204" pitchFamily="34" charset="-122"/>
                </a:rPr>
                <a:t>程序</a:t>
              </a:r>
              <a:endParaRPr lang="en-US" sz="2800" kern="1200" dirty="0">
                <a:solidFill>
                  <a:schemeClr val="tx1"/>
                </a:solidFill>
                <a:latin typeface="微软雅黑" panose="020B0503020204020204" pitchFamily="34" charset="-122"/>
                <a:ea typeface="微软雅黑" panose="020B0503020204020204" pitchFamily="34" charset="-122"/>
              </a:endParaRPr>
            </a:p>
          </p:txBody>
        </p:sp>
        <p:sp>
          <p:nvSpPr>
            <p:cNvPr id="11" name="Shape 10"/>
            <p:cNvSpPr/>
            <p:nvPr/>
          </p:nvSpPr>
          <p:spPr>
            <a:xfrm>
              <a:off x="2699827" y="1458389"/>
              <a:ext cx="3556000" cy="2844800"/>
            </a:xfrm>
            <a:prstGeom prst="funnel">
              <a:avLst/>
            </a:prstGeom>
          </p:spPr>
          <p:style>
            <a:lnRef idx="1">
              <a:schemeClr val="accent5">
                <a:alpha val="90000"/>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12" name="Rectangle 2"/>
            <p:cNvSpPr>
              <a:spLocks noChangeArrowheads="1"/>
            </p:cNvSpPr>
            <p:nvPr/>
          </p:nvSpPr>
          <p:spPr bwMode="auto">
            <a:xfrm>
              <a:off x="560632" y="1752928"/>
              <a:ext cx="1790618" cy="560018"/>
            </a:xfrm>
            <a:prstGeom prst="rect">
              <a:avLst/>
            </a:prstGeom>
            <a:noFill/>
            <a:ln w="9525">
              <a:noFill/>
              <a:miter lim="800000"/>
              <a:headEnd/>
              <a:tailEnd/>
            </a:ln>
          </p:spPr>
          <p:txBody>
            <a:bodyPr anchor="ctr"/>
            <a:lstStyle/>
            <a:p>
              <a:pPr algn="ctr"/>
              <a:r>
                <a:rPr lang="zh-CN" altLang="en-US" sz="2400" b="1" dirty="0" smtClean="0">
                  <a:solidFill>
                    <a:srgbClr val="0066FF"/>
                  </a:solidFill>
                  <a:latin typeface="微软雅黑" panose="020B0503020204020204" pitchFamily="34" charset="-122"/>
                  <a:ea typeface="微软雅黑" panose="020B0503020204020204" pitchFamily="34" charset="-122"/>
                </a:rPr>
                <a:t>什么是软件？</a:t>
              </a:r>
              <a:endParaRPr lang="zh-CN" altLang="en-US" sz="2400" b="1" dirty="0">
                <a:solidFill>
                  <a:srgbClr val="0066FF"/>
                </a:solidFill>
                <a:latin typeface="微软雅黑" panose="020B0503020204020204" pitchFamily="34" charset="-122"/>
                <a:ea typeface="微软雅黑" panose="020B0503020204020204" pitchFamily="34" charset="-122"/>
              </a:endParaRPr>
            </a:p>
          </p:txBody>
        </p:sp>
        <p:sp>
          <p:nvSpPr>
            <p:cNvPr id="13" name="Rectangle 2"/>
            <p:cNvSpPr>
              <a:spLocks noChangeArrowheads="1"/>
            </p:cNvSpPr>
            <p:nvPr/>
          </p:nvSpPr>
          <p:spPr bwMode="auto">
            <a:xfrm>
              <a:off x="4000524" y="4868970"/>
              <a:ext cx="1085809" cy="560018"/>
            </a:xfrm>
            <a:prstGeom prst="rect">
              <a:avLst/>
            </a:prstGeom>
            <a:noFill/>
            <a:ln w="9525">
              <a:noFill/>
              <a:miter lim="800000"/>
              <a:headEnd/>
              <a:tailEnd/>
            </a:ln>
          </p:spPr>
          <p:txBody>
            <a:bodyPr anchor="ctr"/>
            <a:lstStyle/>
            <a:p>
              <a:pPr algn="ctr"/>
              <a:r>
                <a:rPr lang="zh-CN" altLang="en-US" sz="2400" b="1" dirty="0" smtClean="0">
                  <a:solidFill>
                    <a:srgbClr val="0066FF"/>
                  </a:solidFill>
                  <a:latin typeface="微软雅黑" panose="020B0503020204020204" pitchFamily="34" charset="-122"/>
                  <a:ea typeface="微软雅黑" panose="020B0503020204020204" pitchFamily="34" charset="-122"/>
                </a:rPr>
                <a:t>软件</a:t>
              </a:r>
              <a:endParaRPr lang="zh-CN" altLang="en-US" sz="2400" b="1" dirty="0">
                <a:solidFill>
                  <a:srgbClr val="0066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16796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9" name="Rectangle 5"/>
          <p:cNvSpPr>
            <a:spLocks noChangeArrowheads="1"/>
          </p:cNvSpPr>
          <p:nvPr/>
        </p:nvSpPr>
        <p:spPr bwMode="auto">
          <a:xfrm>
            <a:off x="255563" y="1505428"/>
            <a:ext cx="7406878" cy="543291"/>
          </a:xfrm>
          <a:prstGeom prst="rect">
            <a:avLst/>
          </a:prstGeom>
          <a:noFill/>
          <a:ln w="9525">
            <a:noFill/>
            <a:miter lim="800000"/>
            <a:headEnd/>
            <a:tailEnd/>
          </a:ln>
        </p:spPr>
        <p:txBody>
          <a:bodyPr/>
          <a:lstStyle/>
          <a:p>
            <a:pPr eaLnBrk="0" hangingPunct="0">
              <a:lnSpc>
                <a:spcPct val="110000"/>
              </a:lnSpc>
              <a:spcBef>
                <a:spcPct val="30000"/>
              </a:spcBef>
            </a:pPr>
            <a:r>
              <a:rPr lang="zh-CN" altLang="zh-CN" sz="2400" b="1" dirty="0" smtClean="0">
                <a:solidFill>
                  <a:srgbClr val="0070C0"/>
                </a:solidFill>
                <a:latin typeface="微软雅黑" panose="020B0503020204020204" pitchFamily="34" charset="-122"/>
                <a:ea typeface="微软雅黑" panose="020B0503020204020204" pitchFamily="34" charset="-122"/>
              </a:rPr>
              <a:t>软</a:t>
            </a:r>
            <a:r>
              <a:rPr lang="zh-CN" altLang="zh-CN" sz="2400" b="1" dirty="0">
                <a:solidFill>
                  <a:srgbClr val="0070C0"/>
                </a:solidFill>
                <a:latin typeface="微软雅黑" panose="020B0503020204020204" pitchFamily="34" charset="-122"/>
                <a:ea typeface="微软雅黑" panose="020B0503020204020204" pitchFamily="34" charset="-122"/>
              </a:rPr>
              <a:t>件重</a:t>
            </a:r>
            <a:r>
              <a:rPr lang="zh-CN" altLang="zh-CN" sz="2400" b="1" dirty="0" smtClean="0">
                <a:solidFill>
                  <a:srgbClr val="0070C0"/>
                </a:solidFill>
                <a:latin typeface="微软雅黑" panose="020B0503020204020204" pitchFamily="34" charset="-122"/>
                <a:ea typeface="微软雅黑" panose="020B0503020204020204" pitchFamily="34" charset="-122"/>
              </a:rPr>
              <a:t>用</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742950" lvl="1" indent="-285750" eaLnBrk="0" hangingPunct="0">
              <a:lnSpc>
                <a:spcPct val="110000"/>
              </a:lnSpc>
              <a:spcBef>
                <a:spcPct val="30000"/>
              </a:spcBef>
              <a:buFontTx/>
              <a:buChar char="–"/>
            </a:pP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Rectangle 3"/>
          <p:cNvSpPr>
            <a:spLocks noChangeArrowheads="1"/>
          </p:cNvSpPr>
          <p:nvPr/>
        </p:nvSpPr>
        <p:spPr bwMode="auto">
          <a:xfrm>
            <a:off x="87730" y="0"/>
            <a:ext cx="8229600" cy="762000"/>
          </a:xfrm>
          <a:prstGeom prst="rect">
            <a:avLst/>
          </a:prstGeom>
          <a:noFill/>
          <a:ln w="9525">
            <a:noFill/>
            <a:miter lim="800000"/>
            <a:headEnd/>
            <a:tailEnd/>
          </a:ln>
        </p:spPr>
        <p:txBody>
          <a:bodyPr anchor="ctr"/>
          <a:lstStyle/>
          <a:p>
            <a:pPr eaLnBrk="0" hangingPunct="0"/>
            <a:r>
              <a:rPr lang="en-US" sz="2800" b="1" dirty="0">
                <a:latin typeface="微软雅黑" panose="020B0503020204020204" pitchFamily="34" charset="-122"/>
                <a:ea typeface="微软雅黑" panose="020B0503020204020204" pitchFamily="34" charset="-122"/>
              </a:rPr>
              <a:t>1.4.3 </a:t>
            </a:r>
            <a:r>
              <a:rPr lang="zh-CN" altLang="en-US" sz="2800" b="1" dirty="0">
                <a:latin typeface="微软雅黑" panose="020B0503020204020204" pitchFamily="34" charset="-122"/>
                <a:ea typeface="微软雅黑" panose="020B0503020204020204" pitchFamily="34" charset="-122"/>
              </a:rPr>
              <a:t>软件重用技术</a:t>
            </a:r>
          </a:p>
        </p:txBody>
      </p:sp>
      <p:sp>
        <p:nvSpPr>
          <p:cNvPr id="3" name="Rectangle 2"/>
          <p:cNvSpPr/>
          <p:nvPr/>
        </p:nvSpPr>
        <p:spPr>
          <a:xfrm>
            <a:off x="434051" y="2146325"/>
            <a:ext cx="7737676" cy="1422954"/>
          </a:xfrm>
          <a:prstGeom prst="rect">
            <a:avLst/>
          </a:prstGeom>
        </p:spPr>
        <p:txBody>
          <a:bodyPr wrap="square">
            <a:spAutoFit/>
          </a:bodyPr>
          <a:lstStyle/>
          <a:p>
            <a:pPr>
              <a:lnSpc>
                <a:spcPct val="150000"/>
              </a:lnSpc>
            </a:pPr>
            <a:r>
              <a:rPr lang="en-US" altLang="zh-CN" sz="2000" dirty="0" smtClean="0">
                <a:latin typeface="微软雅黑" panose="020B0503020204020204" pitchFamily="34" charset="-122"/>
                <a:ea typeface="微软雅黑" panose="020B0503020204020204" pitchFamily="34" charset="-122"/>
              </a:rPr>
              <a:t>    </a:t>
            </a:r>
            <a:r>
              <a:rPr lang="zh-CN" altLang="zh-CN" sz="2000" dirty="0" smtClean="0">
                <a:latin typeface="微软雅黑" panose="020B0503020204020204" pitchFamily="34" charset="-122"/>
                <a:ea typeface="微软雅黑" panose="020B0503020204020204" pitchFamily="34" charset="-122"/>
              </a:rPr>
              <a:t>将</a:t>
            </a:r>
            <a:r>
              <a:rPr lang="zh-CN" altLang="zh-CN" sz="2000" dirty="0">
                <a:latin typeface="微软雅黑" panose="020B0503020204020204" pitchFamily="34" charset="-122"/>
                <a:ea typeface="微软雅黑" panose="020B0503020204020204" pitchFamily="34" charset="-122"/>
              </a:rPr>
              <a:t>已有的软件成分用于构造新的软件系统</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可以被重用的软件成分一般称作可重用构件</a:t>
            </a:r>
            <a:r>
              <a:rPr lang="zh-CN" altLang="en-US" sz="2000" dirty="0">
                <a:latin typeface="微软雅黑" panose="020B0503020204020204" pitchFamily="34" charset="-122"/>
                <a:ea typeface="微软雅黑" panose="020B0503020204020204" pitchFamily="34" charset="-122"/>
              </a:rPr>
              <a:t>，无论对可重用构件原封不动地使用还是作适当的修改后再使用，只要是用来构造新软件，则都可称做重用。</a:t>
            </a:r>
            <a:endParaRPr lang="en-US" sz="2000" dirty="0">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3"/>
          <a:stretch>
            <a:fillRect/>
          </a:stretch>
        </p:blipFill>
        <p:spPr>
          <a:xfrm>
            <a:off x="2028825" y="3530822"/>
            <a:ext cx="4476750" cy="2790825"/>
          </a:xfrm>
          <a:prstGeom prst="ellipse">
            <a:avLst/>
          </a:prstGeom>
          <a:ln>
            <a:noFill/>
          </a:ln>
          <a:effectLst>
            <a:softEdge rad="112500"/>
          </a:effectLst>
        </p:spPr>
      </p:pic>
    </p:spTree>
    <p:extLst>
      <p:ext uri="{BB962C8B-B14F-4D97-AF65-F5344CB8AC3E}">
        <p14:creationId xmlns:p14="http://schemas.microsoft.com/office/powerpoint/2010/main" val="440033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9" name="Rectangle 5"/>
          <p:cNvSpPr>
            <a:spLocks noChangeArrowheads="1"/>
          </p:cNvSpPr>
          <p:nvPr/>
        </p:nvSpPr>
        <p:spPr bwMode="auto">
          <a:xfrm>
            <a:off x="340431" y="1381004"/>
            <a:ext cx="8559391" cy="687167"/>
          </a:xfrm>
          <a:prstGeom prst="rect">
            <a:avLst/>
          </a:prstGeom>
          <a:noFill/>
          <a:ln w="9525">
            <a:noFill/>
            <a:miter lim="800000"/>
            <a:headEnd/>
            <a:tailEnd/>
          </a:ln>
        </p:spPr>
        <p:txBody>
          <a:bodyPr/>
          <a:lstStyle/>
          <a:p>
            <a:pPr eaLnBrk="0" hangingPunct="0">
              <a:lnSpc>
                <a:spcPct val="110000"/>
              </a:lnSpc>
              <a:spcBef>
                <a:spcPct val="30000"/>
              </a:spcBef>
            </a:pP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zh-CN" sz="2400" b="1" dirty="0" smtClean="0">
                <a:solidFill>
                  <a:srgbClr val="0070C0"/>
                </a:solidFill>
                <a:latin typeface="微软雅黑" panose="020B0503020204020204" pitchFamily="34" charset="-122"/>
                <a:ea typeface="微软雅黑" panose="020B0503020204020204" pitchFamily="34" charset="-122"/>
              </a:rPr>
              <a:t>软</a:t>
            </a:r>
            <a:r>
              <a:rPr lang="zh-CN" altLang="zh-CN" sz="2400" b="1" dirty="0">
                <a:solidFill>
                  <a:srgbClr val="0070C0"/>
                </a:solidFill>
                <a:latin typeface="微软雅黑" panose="020B0503020204020204" pitchFamily="34" charset="-122"/>
                <a:ea typeface="微软雅黑" panose="020B0503020204020204" pitchFamily="34" charset="-122"/>
              </a:rPr>
              <a:t>件重</a:t>
            </a:r>
            <a:r>
              <a:rPr lang="zh-CN" altLang="zh-CN" sz="2400" b="1" dirty="0" smtClean="0">
                <a:solidFill>
                  <a:srgbClr val="0070C0"/>
                </a:solidFill>
                <a:latin typeface="微软雅黑" panose="020B0503020204020204" pitchFamily="34" charset="-122"/>
                <a:ea typeface="微软雅黑" panose="020B0503020204020204" pitchFamily="34" charset="-122"/>
              </a:rPr>
              <a:t>用</a:t>
            </a:r>
            <a:r>
              <a:rPr lang="zh-CN" altLang="en-US" sz="2400" b="1" dirty="0" smtClean="0">
                <a:solidFill>
                  <a:srgbClr val="0070C0"/>
                </a:solidFill>
                <a:latin typeface="微软雅黑" panose="020B0503020204020204" pitchFamily="34" charset="-122"/>
                <a:ea typeface="微软雅黑" panose="020B0503020204020204" pitchFamily="34" charset="-122"/>
              </a:rPr>
              <a:t>方式分类</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aphicFrame>
        <p:nvGraphicFramePr>
          <p:cNvPr id="2" name="Diagram 1"/>
          <p:cNvGraphicFramePr/>
          <p:nvPr>
            <p:extLst>
              <p:ext uri="{D42A27DB-BD31-4B8C-83A1-F6EECF244321}">
                <p14:modId xmlns:p14="http://schemas.microsoft.com/office/powerpoint/2010/main" val="3915108186"/>
              </p:ext>
            </p:extLst>
          </p:nvPr>
        </p:nvGraphicFramePr>
        <p:xfrm>
          <a:off x="1169768" y="2068171"/>
          <a:ext cx="537991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a:spLocks noChangeArrowheads="1"/>
          </p:cNvSpPr>
          <p:nvPr/>
        </p:nvSpPr>
        <p:spPr bwMode="auto">
          <a:xfrm>
            <a:off x="0" y="0"/>
            <a:ext cx="8229600" cy="762000"/>
          </a:xfrm>
          <a:prstGeom prst="rect">
            <a:avLst/>
          </a:prstGeom>
          <a:noFill/>
          <a:ln w="9525">
            <a:noFill/>
            <a:miter lim="800000"/>
            <a:headEnd/>
            <a:tailEnd/>
          </a:ln>
        </p:spPr>
        <p:txBody>
          <a:bodyPr anchor="ctr"/>
          <a:lstStyle/>
          <a:p>
            <a:pPr eaLnBrk="0" hangingPunct="0"/>
            <a:r>
              <a:rPr lang="en-US" sz="2800" b="1" dirty="0">
                <a:latin typeface="微软雅黑" panose="020B0503020204020204" pitchFamily="34" charset="-122"/>
                <a:ea typeface="微软雅黑" panose="020B0503020204020204" pitchFamily="34" charset="-122"/>
              </a:rPr>
              <a:t>1.4.3 </a:t>
            </a:r>
            <a:r>
              <a:rPr lang="zh-CN" altLang="en-US" sz="2800" b="1" dirty="0">
                <a:latin typeface="微软雅黑" panose="020B0503020204020204" pitchFamily="34" charset="-122"/>
                <a:ea typeface="微软雅黑" panose="020B0503020204020204" pitchFamily="34" charset="-122"/>
              </a:rPr>
              <a:t>软件重用技术</a:t>
            </a:r>
          </a:p>
        </p:txBody>
      </p:sp>
    </p:spTree>
    <p:extLst>
      <p:ext uri="{BB962C8B-B14F-4D97-AF65-F5344CB8AC3E}">
        <p14:creationId xmlns:p14="http://schemas.microsoft.com/office/powerpoint/2010/main" val="3301463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9" name="Rectangle 5"/>
          <p:cNvSpPr>
            <a:spLocks noChangeArrowheads="1"/>
          </p:cNvSpPr>
          <p:nvPr/>
        </p:nvSpPr>
        <p:spPr bwMode="auto">
          <a:xfrm>
            <a:off x="0" y="1211628"/>
            <a:ext cx="8559391" cy="687167"/>
          </a:xfrm>
          <a:prstGeom prst="rect">
            <a:avLst/>
          </a:prstGeom>
          <a:noFill/>
          <a:ln w="9525">
            <a:noFill/>
            <a:miter lim="800000"/>
            <a:headEnd/>
            <a:tailEnd/>
          </a:ln>
        </p:spPr>
        <p:txBody>
          <a:bodyPr/>
          <a:lstStyle/>
          <a:p>
            <a:pPr eaLnBrk="0" hangingPunct="0">
              <a:lnSpc>
                <a:spcPct val="110000"/>
              </a:lnSpc>
              <a:spcBef>
                <a:spcPct val="30000"/>
              </a:spcBef>
            </a:pP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zh-CN" sz="2400" b="1" dirty="0" smtClean="0">
                <a:solidFill>
                  <a:srgbClr val="0070C0"/>
                </a:solidFill>
                <a:latin typeface="微软雅黑" panose="020B0503020204020204" pitchFamily="34" charset="-122"/>
                <a:ea typeface="微软雅黑" panose="020B0503020204020204" pitchFamily="34" charset="-122"/>
              </a:rPr>
              <a:t>软件</a:t>
            </a:r>
            <a:r>
              <a:rPr lang="zh-CN" altLang="en-US" sz="2400" b="1" dirty="0">
                <a:solidFill>
                  <a:srgbClr val="0070C0"/>
                </a:solidFill>
                <a:latin typeface="微软雅黑" panose="020B0503020204020204" pitchFamily="34" charset="-122"/>
                <a:ea typeface="微软雅黑" panose="020B0503020204020204" pitchFamily="34" charset="-122"/>
              </a:rPr>
              <a:t>重</a:t>
            </a:r>
            <a:r>
              <a:rPr lang="zh-CN" altLang="en-US" sz="2400" b="1" dirty="0" smtClean="0">
                <a:solidFill>
                  <a:srgbClr val="0070C0"/>
                </a:solidFill>
                <a:latin typeface="微软雅黑" panose="020B0503020204020204" pitchFamily="34" charset="-122"/>
                <a:ea typeface="微软雅黑" panose="020B0503020204020204" pitchFamily="34" charset="-122"/>
              </a:rPr>
              <a:t>用级别</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0"/>
            <a:ext cx="8229600" cy="762000"/>
          </a:xfrm>
          <a:prstGeom prst="rect">
            <a:avLst/>
          </a:prstGeom>
          <a:noFill/>
          <a:ln w="9525">
            <a:noFill/>
            <a:miter lim="800000"/>
            <a:headEnd/>
            <a:tailEnd/>
          </a:ln>
        </p:spPr>
        <p:txBody>
          <a:bodyPr anchor="ctr"/>
          <a:lstStyle/>
          <a:p>
            <a:pPr eaLnBrk="0" hangingPunct="0"/>
            <a:r>
              <a:rPr lang="en-US" sz="2800" b="1" dirty="0">
                <a:latin typeface="微软雅黑" panose="020B0503020204020204" pitchFamily="34" charset="-122"/>
                <a:ea typeface="微软雅黑" panose="020B0503020204020204" pitchFamily="34" charset="-122"/>
              </a:rPr>
              <a:t>1.4.3 </a:t>
            </a:r>
            <a:r>
              <a:rPr lang="zh-CN" altLang="en-US" sz="2800" b="1" dirty="0">
                <a:latin typeface="微软雅黑" panose="020B0503020204020204" pitchFamily="34" charset="-122"/>
                <a:ea typeface="微软雅黑" panose="020B0503020204020204" pitchFamily="34" charset="-122"/>
              </a:rPr>
              <a:t>软件重用技术</a:t>
            </a:r>
          </a:p>
        </p:txBody>
      </p:sp>
      <p:sp>
        <p:nvSpPr>
          <p:cNvPr id="2" name="Rectangle 1"/>
          <p:cNvSpPr/>
          <p:nvPr/>
        </p:nvSpPr>
        <p:spPr>
          <a:xfrm>
            <a:off x="305100" y="2112447"/>
            <a:ext cx="4879964" cy="3185487"/>
          </a:xfrm>
          <a:prstGeom prst="rect">
            <a:avLst/>
          </a:prstGeom>
        </p:spPr>
        <p:txBody>
          <a:bodyPr wrap="square">
            <a:spAutoFit/>
          </a:bodyPr>
          <a:lstStyle/>
          <a:p>
            <a:pPr marL="285750" lvl="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代码的重用</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设计的重用</a:t>
            </a:r>
            <a:endParaRPr lang="en-US" altLang="zh-CN" sz="2000" dirty="0">
              <a:latin typeface="微软雅黑" panose="020B0503020204020204" pitchFamily="34" charset="-122"/>
              <a:ea typeface="微软雅黑" panose="020B0503020204020204" pitchFamily="34" charset="-122"/>
            </a:endParaRPr>
          </a:p>
          <a:p>
            <a:pPr marL="285750" lvl="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分析的重用</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测试信息的重用</a:t>
            </a:r>
            <a:endParaRPr lang="en-US" sz="2000" dirty="0">
              <a:latin typeface="微软雅黑" panose="020B0503020204020204" pitchFamily="34" charset="-122"/>
              <a:ea typeface="微软雅黑" panose="020B0503020204020204" pitchFamily="34" charset="-122"/>
            </a:endParaRPr>
          </a:p>
          <a:p>
            <a:pPr lvl="0" algn="ctr">
              <a:lnSpc>
                <a:spcPct val="150000"/>
              </a:lnSpc>
            </a:pPr>
            <a:endParaRPr lang="en-US" dirty="0">
              <a:latin typeface="微软雅黑" panose="020B0503020204020204" pitchFamily="34" charset="-122"/>
              <a:ea typeface="微软雅黑" panose="020B0503020204020204" pitchFamily="34" charset="-122"/>
            </a:endParaRPr>
          </a:p>
          <a:p>
            <a:pPr algn="ctr">
              <a:lnSpc>
                <a:spcPct val="150000"/>
              </a:lnSpc>
            </a:pPr>
            <a:endParaRPr lang="en-US" dirty="0">
              <a:latin typeface="微软雅黑" panose="020B0503020204020204" pitchFamily="34" charset="-122"/>
              <a:ea typeface="微软雅黑" panose="020B0503020204020204" pitchFamily="34" charset="-122"/>
            </a:endParaRPr>
          </a:p>
          <a:p>
            <a:pPr lvl="0" algn="ctr">
              <a:lnSpc>
                <a:spcPct val="150000"/>
              </a:lnSpc>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381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20967" y="0"/>
            <a:ext cx="8229600" cy="762000"/>
          </a:xfrm>
          <a:prstGeom prst="rect">
            <a:avLst/>
          </a:prstGeom>
          <a:noFill/>
          <a:ln w="9525">
            <a:noFill/>
            <a:miter lim="800000"/>
            <a:headEnd/>
            <a:tailEnd/>
          </a:ln>
        </p:spPr>
        <p:txBody>
          <a:bodyPr anchor="ctr"/>
          <a:lstStyle/>
          <a:p>
            <a:pPr eaLnBrk="0" hangingPunct="0"/>
            <a:r>
              <a:rPr lang="en-US" sz="2800" b="1" dirty="0">
                <a:latin typeface="微软雅黑" panose="020B0503020204020204" pitchFamily="34" charset="-122"/>
                <a:ea typeface="微软雅黑" panose="020B0503020204020204" pitchFamily="34" charset="-122"/>
              </a:rPr>
              <a:t>1.4.3 </a:t>
            </a:r>
            <a:r>
              <a:rPr lang="zh-CN" altLang="en-US" sz="2800" b="1" dirty="0">
                <a:latin typeface="微软雅黑" panose="020B0503020204020204" pitchFamily="34" charset="-122"/>
                <a:ea typeface="微软雅黑" panose="020B0503020204020204" pitchFamily="34" charset="-122"/>
              </a:rPr>
              <a:t>软件重用技术</a:t>
            </a:r>
          </a:p>
        </p:txBody>
      </p:sp>
      <p:sp>
        <p:nvSpPr>
          <p:cNvPr id="3" name="Rectangle 2"/>
          <p:cNvSpPr/>
          <p:nvPr/>
        </p:nvSpPr>
        <p:spPr>
          <a:xfrm>
            <a:off x="430907" y="1841561"/>
            <a:ext cx="4063933" cy="3185487"/>
          </a:xfrm>
          <a:prstGeom prst="rect">
            <a:avLst/>
          </a:prstGeom>
        </p:spPr>
        <p:txBody>
          <a:bodyPr wrap="none">
            <a:spAutoFit/>
          </a:bodyPr>
          <a:lstStyle/>
          <a:p>
            <a:pPr marL="285750" lvl="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重用的重用件</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建立重用途径的一些建议</a:t>
            </a:r>
            <a:endParaRPr lang="en-US" altLang="zh-CN" sz="2000" dirty="0">
              <a:latin typeface="微软雅黑" panose="020B0503020204020204" pitchFamily="34" charset="-122"/>
              <a:ea typeface="微软雅黑" panose="020B0503020204020204" pitchFamily="34" charset="-122"/>
            </a:endParaRPr>
          </a:p>
          <a:p>
            <a:pPr marL="285750" lvl="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软件重用的困难</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面向对象方法对软件重用的支持</a:t>
            </a:r>
            <a:endParaRPr lang="en-US" altLang="zh-CN" sz="2000" dirty="0">
              <a:latin typeface="微软雅黑" panose="020B0503020204020204" pitchFamily="34" charset="-122"/>
              <a:ea typeface="微软雅黑" panose="020B0503020204020204" pitchFamily="34" charset="-122"/>
            </a:endParaRPr>
          </a:p>
          <a:p>
            <a:pPr lvl="0">
              <a:lnSpc>
                <a:spcPct val="150000"/>
              </a:lnSpc>
            </a:pPr>
            <a:endParaRPr lang="en-US" altLang="zh-CN" b="1" dirty="0">
              <a:latin typeface="微软雅黑" panose="020B0503020204020204" pitchFamily="34" charset="-122"/>
              <a:ea typeface="微软雅黑" panose="020B0503020204020204" pitchFamily="34" charset="-122"/>
            </a:endParaRPr>
          </a:p>
          <a:p>
            <a:pPr>
              <a:lnSpc>
                <a:spcPct val="150000"/>
              </a:lnSpc>
            </a:pPr>
            <a:endParaRPr lang="en-US" altLang="zh-CN" b="1" dirty="0">
              <a:latin typeface="微软雅黑" panose="020B0503020204020204" pitchFamily="34" charset="-122"/>
              <a:ea typeface="微软雅黑" panose="020B0503020204020204" pitchFamily="34" charset="-122"/>
            </a:endParaRPr>
          </a:p>
          <a:p>
            <a:pPr lvl="0">
              <a:lnSpc>
                <a:spcPct val="150000"/>
              </a:lnSpc>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585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346677" y="1410326"/>
            <a:ext cx="4647353" cy="461665"/>
          </a:xfrm>
          <a:prstGeom prst="rect">
            <a:avLst/>
          </a:prstGeom>
          <a:noFill/>
        </p:spPr>
        <p:txBody>
          <a:bodyPr wrap="squar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重</a:t>
            </a:r>
            <a:r>
              <a:rPr lang="zh-CN" altLang="en-US" sz="2400" b="1" dirty="0" smtClean="0">
                <a:solidFill>
                  <a:srgbClr val="0070C0"/>
                </a:solidFill>
                <a:latin typeface="微软雅黑" panose="020B0503020204020204" pitchFamily="34" charset="-122"/>
                <a:ea typeface="微软雅黑" panose="020B0503020204020204" pitchFamily="34" charset="-122"/>
              </a:rPr>
              <a:t>用技术对面向对象方法的支持</a:t>
            </a:r>
            <a:endParaRPr lang="en-US" sz="2400" b="1" dirty="0">
              <a:solidFill>
                <a:srgbClr val="0070C0"/>
              </a:solidFill>
              <a:latin typeface="微软雅黑" panose="020B0503020204020204" pitchFamily="34" charset="-122"/>
              <a:ea typeface="微软雅黑" panose="020B0503020204020204" pitchFamily="34" charset="-122"/>
            </a:endParaRPr>
          </a:p>
        </p:txBody>
      </p:sp>
      <p:graphicFrame>
        <p:nvGraphicFramePr>
          <p:cNvPr id="10" name="Diagram 9"/>
          <p:cNvGraphicFramePr/>
          <p:nvPr>
            <p:extLst/>
          </p:nvPr>
        </p:nvGraphicFramePr>
        <p:xfrm>
          <a:off x="1299199" y="227687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a:spLocks noChangeArrowheads="1"/>
          </p:cNvSpPr>
          <p:nvPr/>
        </p:nvSpPr>
        <p:spPr bwMode="auto">
          <a:xfrm>
            <a:off x="0" y="0"/>
            <a:ext cx="8229600" cy="762000"/>
          </a:xfrm>
          <a:prstGeom prst="rect">
            <a:avLst/>
          </a:prstGeom>
          <a:noFill/>
          <a:ln w="9525">
            <a:noFill/>
            <a:miter lim="800000"/>
            <a:headEnd/>
            <a:tailEnd/>
          </a:ln>
        </p:spPr>
        <p:txBody>
          <a:bodyPr anchor="ctr"/>
          <a:lstStyle/>
          <a:p>
            <a:pPr eaLnBrk="0" hangingPunct="0"/>
            <a:r>
              <a:rPr lang="en-US" sz="2800" b="1" dirty="0">
                <a:latin typeface="微软雅黑" panose="020B0503020204020204" pitchFamily="34" charset="-122"/>
                <a:ea typeface="微软雅黑" panose="020B0503020204020204" pitchFamily="34" charset="-122"/>
              </a:rPr>
              <a:t>1.4.3 </a:t>
            </a:r>
            <a:r>
              <a:rPr lang="zh-CN" altLang="en-US" sz="2800" b="1" dirty="0">
                <a:latin typeface="微软雅黑" panose="020B0503020204020204" pitchFamily="34" charset="-122"/>
                <a:ea typeface="微软雅黑" panose="020B0503020204020204" pitchFamily="34" charset="-122"/>
              </a:rPr>
              <a:t>软件重用技术</a:t>
            </a:r>
          </a:p>
        </p:txBody>
      </p:sp>
    </p:spTree>
    <p:extLst>
      <p:ext uri="{BB962C8B-B14F-4D97-AF65-F5344CB8AC3E}">
        <p14:creationId xmlns:p14="http://schemas.microsoft.com/office/powerpoint/2010/main" val="787312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4" name="Rectangle 4"/>
          <p:cNvSpPr>
            <a:spLocks noChangeArrowheads="1"/>
          </p:cNvSpPr>
          <p:nvPr/>
        </p:nvSpPr>
        <p:spPr bwMode="auto">
          <a:xfrm>
            <a:off x="461107" y="1228637"/>
            <a:ext cx="8489462" cy="3909190"/>
          </a:xfrm>
          <a:prstGeom prst="rect">
            <a:avLst/>
          </a:prstGeom>
          <a:noFill/>
          <a:ln w="9525">
            <a:noFill/>
            <a:miter lim="800000"/>
            <a:headEnd/>
            <a:tailEnd/>
          </a:ln>
        </p:spPr>
        <p:txBody>
          <a:bodyPr anchor="ctr"/>
          <a:lstStyle/>
          <a:p>
            <a:pPr marL="285750" indent="-285750" eaLnBrk="0" hangingPunct="0">
              <a:lnSpc>
                <a:spcPct val="150000"/>
              </a:lnSpc>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 SOA(Service-Oriented Architecture,</a:t>
            </a:r>
            <a:r>
              <a:rPr lang="zh-CN" altLang="en-US" sz="2000" dirty="0" smtClean="0">
                <a:latin typeface="微软雅黑" panose="020B0503020204020204" pitchFamily="34" charset="-122"/>
                <a:ea typeface="微软雅黑" panose="020B0503020204020204" pitchFamily="34" charset="-122"/>
              </a:rPr>
              <a:t>也叫面向服务的体系结构或面向服务架构</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是指为了解决在</a:t>
            </a:r>
            <a:r>
              <a:rPr lang="en-US" altLang="zh-CN" sz="2000" dirty="0" smtClean="0">
                <a:latin typeface="微软雅黑" panose="020B0503020204020204" pitchFamily="34" charset="-122"/>
                <a:ea typeface="微软雅黑" panose="020B0503020204020204" pitchFamily="34" charset="-122"/>
              </a:rPr>
              <a:t>Internet</a:t>
            </a:r>
            <a:r>
              <a:rPr lang="zh-CN" altLang="en-US" sz="2000" dirty="0" smtClean="0">
                <a:latin typeface="微软雅黑" panose="020B0503020204020204" pitchFamily="34" charset="-122"/>
                <a:ea typeface="微软雅黑" panose="020B0503020204020204" pitchFamily="34" charset="-122"/>
              </a:rPr>
              <a:t>环境下业务集成的需要，通过连接能完成特定任务的独立功能实体实现的一种软件系统架构。</a:t>
            </a:r>
            <a:endParaRPr lang="en-US" altLang="zh-CN" sz="2000" dirty="0" smtClean="0">
              <a:latin typeface="微软雅黑" panose="020B0503020204020204" pitchFamily="34" charset="-122"/>
              <a:ea typeface="微软雅黑" panose="020B0503020204020204" pitchFamily="34" charset="-122"/>
            </a:endParaRPr>
          </a:p>
          <a:p>
            <a:pPr eaLnBrk="0" hangingPunct="0"/>
            <a:endParaRPr lang="en-US" altLang="zh-CN" b="1" dirty="0">
              <a:latin typeface="微软雅黑" panose="020B0503020204020204" pitchFamily="34" charset="-122"/>
              <a:ea typeface="微软雅黑" panose="020B0503020204020204" pitchFamily="34" charset="-122"/>
            </a:endParaRPr>
          </a:p>
          <a:p>
            <a:pPr eaLnBrk="0" hangingPunct="0"/>
            <a:endParaRPr lang="en-US" altLang="zh-CN" b="1" dirty="0" smtClean="0">
              <a:latin typeface="微软雅黑" panose="020B0503020204020204" pitchFamily="34" charset="-122"/>
              <a:ea typeface="微软雅黑" panose="020B0503020204020204" pitchFamily="34" charset="-122"/>
            </a:endParaRPr>
          </a:p>
          <a:p>
            <a:pPr eaLnBrk="0" hangingPunct="0"/>
            <a:endParaRPr lang="en-US" altLang="zh-CN" b="1" dirty="0">
              <a:latin typeface="微软雅黑" panose="020B0503020204020204" pitchFamily="34" charset="-122"/>
              <a:ea typeface="微软雅黑" panose="020B0503020204020204" pitchFamily="34" charset="-122"/>
            </a:endParaRPr>
          </a:p>
          <a:p>
            <a:pPr eaLnBrk="0" hangingPunct="0"/>
            <a:endParaRPr lang="en-US" altLang="zh-CN" b="1" dirty="0" smtClean="0">
              <a:latin typeface="微软雅黑" panose="020B0503020204020204" pitchFamily="34" charset="-122"/>
              <a:ea typeface="微软雅黑" panose="020B0503020204020204" pitchFamily="34" charset="-122"/>
            </a:endParaRPr>
          </a:p>
          <a:p>
            <a:pPr eaLnBrk="0" hangingPunct="0"/>
            <a:endParaRPr lang="en-US" altLang="zh-CN" b="1" dirty="0">
              <a:latin typeface="微软雅黑" panose="020B0503020204020204" pitchFamily="34" charset="-122"/>
              <a:ea typeface="微软雅黑" panose="020B0503020204020204" pitchFamily="34" charset="-122"/>
            </a:endParaRPr>
          </a:p>
          <a:p>
            <a:pPr eaLnBrk="0" hangingPunct="0"/>
            <a:endParaRPr lang="en-US" altLang="zh-CN" b="1" dirty="0" smtClean="0">
              <a:latin typeface="微软雅黑" panose="020B0503020204020204" pitchFamily="34" charset="-122"/>
              <a:ea typeface="微软雅黑" panose="020B0503020204020204" pitchFamily="34" charset="-122"/>
            </a:endParaRPr>
          </a:p>
          <a:p>
            <a:pPr eaLnBrk="0" hangingPunct="0"/>
            <a:endParaRPr lang="zh-CN" altLang="en-US"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80379" y="145795"/>
            <a:ext cx="8229600" cy="762000"/>
          </a:xfrm>
          <a:prstGeom prst="rect">
            <a:avLst/>
          </a:prstGeom>
          <a:noFill/>
          <a:ln w="9525">
            <a:noFill/>
            <a:miter lim="800000"/>
            <a:headEnd/>
            <a:tailEnd/>
          </a:ln>
        </p:spPr>
        <p:txBody>
          <a:bodyPr/>
          <a:lstStyle/>
          <a:p>
            <a:pPr eaLnBrk="0" hangingPunct="0">
              <a:lnSpc>
                <a:spcPct val="110000"/>
              </a:lnSpc>
              <a:spcBef>
                <a:spcPct val="30000"/>
              </a:spcBef>
            </a:pPr>
            <a:r>
              <a:rPr lang="en-US" sz="2800" b="1" dirty="0" smtClean="0">
                <a:latin typeface="微软雅黑" panose="020B0503020204020204" pitchFamily="34" charset="-122"/>
                <a:ea typeface="微软雅黑" panose="020B0503020204020204" pitchFamily="34" charset="-122"/>
              </a:rPr>
              <a:t>1.4.4 </a:t>
            </a:r>
            <a:r>
              <a:rPr lang="en-US" altLang="zh-CN" sz="2800" b="1" dirty="0">
                <a:latin typeface="微软雅黑" panose="020B0503020204020204" pitchFamily="34" charset="-122"/>
                <a:ea typeface="微软雅黑" panose="020B0503020204020204" pitchFamily="34" charset="-122"/>
              </a:rPr>
              <a:t>SOA</a:t>
            </a:r>
            <a:r>
              <a:rPr lang="zh-CN" altLang="en-US" sz="2800" b="1" dirty="0">
                <a:latin typeface="微软雅黑" panose="020B0503020204020204" pitchFamily="34" charset="-122"/>
                <a:ea typeface="微软雅黑" panose="020B0503020204020204" pitchFamily="34" charset="-122"/>
              </a:rPr>
              <a:t>技术</a:t>
            </a:r>
          </a:p>
        </p:txBody>
      </p:sp>
      <p:pic>
        <p:nvPicPr>
          <p:cNvPr id="2" name="Picture 1"/>
          <p:cNvPicPr>
            <a:picLocks noChangeAspect="1"/>
          </p:cNvPicPr>
          <p:nvPr/>
        </p:nvPicPr>
        <p:blipFill>
          <a:blip r:embed="rId2"/>
          <a:stretch>
            <a:fillRect/>
          </a:stretch>
        </p:blipFill>
        <p:spPr>
          <a:xfrm>
            <a:off x="2601779" y="4014576"/>
            <a:ext cx="3567528" cy="1678837"/>
          </a:xfrm>
          <a:prstGeom prst="rect">
            <a:avLst/>
          </a:prstGeom>
        </p:spPr>
      </p:pic>
    </p:spTree>
    <p:extLst>
      <p:ext uri="{BB962C8B-B14F-4D97-AF65-F5344CB8AC3E}">
        <p14:creationId xmlns:p14="http://schemas.microsoft.com/office/powerpoint/2010/main" val="116445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4" name="Rectangle 4"/>
          <p:cNvSpPr>
            <a:spLocks noChangeArrowheads="1"/>
          </p:cNvSpPr>
          <p:nvPr/>
        </p:nvSpPr>
        <p:spPr bwMode="auto">
          <a:xfrm>
            <a:off x="585815" y="1069562"/>
            <a:ext cx="4608512" cy="554133"/>
          </a:xfrm>
          <a:prstGeom prst="rect">
            <a:avLst/>
          </a:prstGeom>
          <a:noFill/>
          <a:ln w="9525">
            <a:noFill/>
            <a:miter lim="800000"/>
            <a:headEnd/>
            <a:tailEnd/>
          </a:ln>
        </p:spPr>
        <p:txBody>
          <a:bodyPr anchor="ctr"/>
          <a:lstStyle/>
          <a:p>
            <a:pPr algn="just" eaLnBrk="0" hangingPunct="0"/>
            <a:r>
              <a:rPr lang="en-US" altLang="zh-CN" sz="2400" b="1" dirty="0" smtClean="0">
                <a:solidFill>
                  <a:srgbClr val="0070C0"/>
                </a:solidFill>
                <a:latin typeface="微软雅黑" panose="020B0503020204020204" pitchFamily="34" charset="-122"/>
                <a:ea typeface="微软雅黑" panose="020B0503020204020204" pitchFamily="34" charset="-122"/>
              </a:rPr>
              <a:t>    </a:t>
            </a: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r>
              <a:rPr lang="en-US" altLang="zh-CN" sz="2400" b="1" dirty="0" smtClean="0">
                <a:solidFill>
                  <a:srgbClr val="0070C0"/>
                </a:solidFill>
                <a:latin typeface="微软雅黑" panose="020B0503020204020204" pitchFamily="34" charset="-122"/>
                <a:ea typeface="微软雅黑" panose="020B0503020204020204" pitchFamily="34" charset="-122"/>
              </a:rPr>
              <a:t>SOA</a:t>
            </a:r>
            <a:r>
              <a:rPr lang="zh-CN" altLang="en-US" sz="2400" b="1" dirty="0">
                <a:solidFill>
                  <a:srgbClr val="0070C0"/>
                </a:solidFill>
                <a:latin typeface="微软雅黑" panose="020B0503020204020204" pitchFamily="34" charset="-122"/>
                <a:ea typeface="微软雅黑" panose="020B0503020204020204" pitchFamily="34" charset="-122"/>
              </a:rPr>
              <a:t>具</a:t>
            </a:r>
            <a:r>
              <a:rPr lang="zh-CN" altLang="en-US" sz="2400" b="1" dirty="0" smtClean="0">
                <a:solidFill>
                  <a:srgbClr val="0070C0"/>
                </a:solidFill>
                <a:latin typeface="微软雅黑" panose="020B0503020204020204" pitchFamily="34" charset="-122"/>
                <a:ea typeface="微软雅黑" panose="020B0503020204020204" pitchFamily="34" charset="-122"/>
              </a:rPr>
              <a:t>有的特性</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7" name="Rectangle 6"/>
          <p:cNvSpPr>
            <a:spLocks noChangeArrowheads="1"/>
          </p:cNvSpPr>
          <p:nvPr/>
        </p:nvSpPr>
        <p:spPr bwMode="auto">
          <a:xfrm>
            <a:off x="0" y="117210"/>
            <a:ext cx="8229600" cy="762000"/>
          </a:xfrm>
          <a:prstGeom prst="rect">
            <a:avLst/>
          </a:prstGeom>
          <a:noFill/>
          <a:ln w="9525">
            <a:noFill/>
            <a:miter lim="800000"/>
            <a:headEnd/>
            <a:tailEnd/>
          </a:ln>
        </p:spPr>
        <p:txBody>
          <a:bodyPr/>
          <a:lstStyle/>
          <a:p>
            <a:pPr eaLnBrk="0" hangingPunct="0">
              <a:lnSpc>
                <a:spcPct val="110000"/>
              </a:lnSpc>
              <a:spcBef>
                <a:spcPct val="30000"/>
              </a:spcBef>
            </a:pPr>
            <a:r>
              <a:rPr lang="en-US" sz="2800" b="1" dirty="0" smtClean="0">
                <a:latin typeface="微软雅黑" panose="020B0503020204020204" pitchFamily="34" charset="-122"/>
                <a:ea typeface="微软雅黑" panose="020B0503020204020204" pitchFamily="34" charset="-122"/>
              </a:rPr>
              <a:t>1.4.4 </a:t>
            </a:r>
            <a:r>
              <a:rPr lang="en-US" altLang="zh-CN" sz="2800" b="1" dirty="0">
                <a:latin typeface="微软雅黑" panose="020B0503020204020204" pitchFamily="34" charset="-122"/>
                <a:ea typeface="微软雅黑" panose="020B0503020204020204" pitchFamily="34" charset="-122"/>
              </a:rPr>
              <a:t>SOA</a:t>
            </a:r>
            <a:r>
              <a:rPr lang="zh-CN" altLang="en-US" sz="2800" b="1" dirty="0">
                <a:latin typeface="微软雅黑" panose="020B0503020204020204" pitchFamily="34" charset="-122"/>
                <a:ea typeface="微软雅黑" panose="020B0503020204020204" pitchFamily="34" charset="-122"/>
              </a:rPr>
              <a:t>技术</a:t>
            </a:r>
          </a:p>
        </p:txBody>
      </p:sp>
      <p:sp>
        <p:nvSpPr>
          <p:cNvPr id="3" name="Rectangle 2"/>
          <p:cNvSpPr/>
          <p:nvPr/>
        </p:nvSpPr>
        <p:spPr>
          <a:xfrm>
            <a:off x="585815" y="2004399"/>
            <a:ext cx="8118570" cy="3600986"/>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服务具有平台独立的自我描述</a:t>
            </a:r>
            <a:r>
              <a:rPr lang="en-US" altLang="zh-CN" sz="2000" dirty="0">
                <a:latin typeface="微软雅黑" panose="020B0503020204020204" pitchFamily="34" charset="-122"/>
                <a:ea typeface="微软雅黑" panose="020B0503020204020204" pitchFamily="34" charset="-122"/>
              </a:rPr>
              <a:t>XML</a:t>
            </a:r>
            <a:r>
              <a:rPr lang="zh-CN" altLang="en-US" sz="2000" dirty="0">
                <a:latin typeface="微软雅黑" panose="020B0503020204020204" pitchFamily="34" charset="-122"/>
                <a:ea typeface="微软雅黑" panose="020B0503020204020204" pitchFamily="34" charset="-122"/>
              </a:rPr>
              <a:t>文</a:t>
            </a:r>
            <a:r>
              <a:rPr lang="zh-CN" altLang="en-US" sz="2000" dirty="0" smtClean="0">
                <a:latin typeface="微软雅黑" panose="020B0503020204020204" pitchFamily="34" charset="-122"/>
                <a:ea typeface="微软雅黑" panose="020B0503020204020204" pitchFamily="34" charset="-122"/>
              </a:rPr>
              <a:t>档。</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服务用消息进行通信，该消息通常使用</a:t>
            </a:r>
            <a:r>
              <a:rPr lang="en-US" altLang="zh-CN" sz="2000" dirty="0">
                <a:latin typeface="微软雅黑" panose="020B0503020204020204" pitchFamily="34" charset="-122"/>
                <a:ea typeface="微软雅黑" panose="020B0503020204020204" pitchFamily="34" charset="-122"/>
              </a:rPr>
              <a:t>XML Schema</a:t>
            </a:r>
            <a:r>
              <a:rPr lang="zh-CN" altLang="en-US" sz="2000" dirty="0">
                <a:latin typeface="微软雅黑" panose="020B0503020204020204" pitchFamily="34" charset="-122"/>
                <a:ea typeface="微软雅黑" panose="020B0503020204020204" pitchFamily="34" charset="-122"/>
              </a:rPr>
              <a:t>来定义。</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服务通过一个扮演目录列表角色的登记处来进行维护。</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每项</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服务都有一个与之相关的服务品质。</a:t>
            </a:r>
            <a:endParaRPr lang="en-US" sz="2000" dirty="0">
              <a:latin typeface="微软雅黑" panose="020B0503020204020204" pitchFamily="34" charset="-122"/>
              <a:ea typeface="微软雅黑" panose="020B0503020204020204" pitchFamily="34" charset="-122"/>
            </a:endParaRPr>
          </a:p>
          <a:p>
            <a:pPr lvl="0">
              <a:lnSpc>
                <a:spcPct val="150000"/>
              </a:lnSpc>
            </a:pPr>
            <a:endParaRPr lang="en-US" altLang="zh-CN" b="1" dirty="0" smtClean="0">
              <a:latin typeface="微软雅黑" panose="020B0503020204020204" pitchFamily="34" charset="-122"/>
              <a:ea typeface="微软雅黑" panose="020B0503020204020204" pitchFamily="34" charset="-122"/>
            </a:endParaRPr>
          </a:p>
          <a:p>
            <a:pPr lvl="0">
              <a:lnSpc>
                <a:spcPct val="150000"/>
              </a:lnSpc>
            </a:pPr>
            <a:endParaRPr lang="en-US" b="1" dirty="0">
              <a:latin typeface="微软雅黑" panose="020B0503020204020204" pitchFamily="34" charset="-122"/>
              <a:ea typeface="微软雅黑" panose="020B0503020204020204" pitchFamily="34" charset="-122"/>
            </a:endParaRPr>
          </a:p>
          <a:p>
            <a:pPr>
              <a:lnSpc>
                <a:spcPct val="150000"/>
              </a:lnSpc>
            </a:pPr>
            <a:endParaRPr lang="en-US" b="1" dirty="0">
              <a:latin typeface="微软雅黑" panose="020B0503020204020204" pitchFamily="34" charset="-122"/>
              <a:ea typeface="微软雅黑" panose="020B0503020204020204" pitchFamily="34" charset="-122"/>
            </a:endParaRPr>
          </a:p>
          <a:p>
            <a:pPr lvl="0">
              <a:lnSpc>
                <a:spcPct val="150000"/>
              </a:lnSpc>
            </a:pPr>
            <a:endParaRPr 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556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4" name="Rectangle 4"/>
          <p:cNvSpPr>
            <a:spLocks noChangeArrowheads="1"/>
          </p:cNvSpPr>
          <p:nvPr/>
        </p:nvSpPr>
        <p:spPr bwMode="auto">
          <a:xfrm>
            <a:off x="395536" y="1228637"/>
            <a:ext cx="4608512" cy="288032"/>
          </a:xfrm>
          <a:prstGeom prst="rect">
            <a:avLst/>
          </a:prstGeom>
          <a:noFill/>
          <a:ln w="9525">
            <a:noFill/>
            <a:miter lim="800000"/>
            <a:headEnd/>
            <a:tailEnd/>
          </a:ln>
        </p:spPr>
        <p:txBody>
          <a:bodyPr anchor="ctr"/>
          <a:lstStyle/>
          <a:p>
            <a:pPr algn="just" eaLnBrk="0" hangingPunct="0"/>
            <a:r>
              <a:rPr lang="en-US" altLang="zh-CN" sz="2400" b="1" dirty="0" smtClean="0">
                <a:solidFill>
                  <a:srgbClr val="0070C0"/>
                </a:solidFill>
                <a:latin typeface="微软雅黑" panose="020B0503020204020204" pitchFamily="34" charset="-122"/>
                <a:ea typeface="微软雅黑" panose="020B0503020204020204" pitchFamily="34" charset="-122"/>
              </a:rPr>
              <a:t>    </a:t>
            </a: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r>
              <a:rPr lang="en-US" altLang="zh-CN" sz="2400" b="1" dirty="0" smtClean="0">
                <a:solidFill>
                  <a:srgbClr val="0070C0"/>
                </a:solidFill>
                <a:latin typeface="微软雅黑" panose="020B0503020204020204" pitchFamily="34" charset="-122"/>
                <a:ea typeface="微软雅黑" panose="020B0503020204020204" pitchFamily="34" charset="-122"/>
              </a:rPr>
              <a:t>SOA</a:t>
            </a:r>
            <a:r>
              <a:rPr lang="zh-CN" altLang="en-US" sz="2400" b="1" dirty="0">
                <a:solidFill>
                  <a:srgbClr val="0070C0"/>
                </a:solidFill>
                <a:latin typeface="微软雅黑" panose="020B0503020204020204" pitchFamily="34" charset="-122"/>
                <a:ea typeface="微软雅黑" panose="020B0503020204020204" pitchFamily="34" charset="-122"/>
              </a:rPr>
              <a:t>三</a:t>
            </a:r>
            <a:r>
              <a:rPr lang="zh-CN" altLang="en-US" sz="2400" b="1" dirty="0" smtClean="0">
                <a:solidFill>
                  <a:srgbClr val="0070C0"/>
                </a:solidFill>
                <a:latin typeface="微软雅黑" panose="020B0503020204020204" pitchFamily="34" charset="-122"/>
                <a:ea typeface="微软雅黑" panose="020B0503020204020204" pitchFamily="34" charset="-122"/>
              </a:rPr>
              <a:t>大基本特征</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zh-CN" altLang="en-US"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2" name="Diagram 1"/>
          <p:cNvGraphicFramePr/>
          <p:nvPr>
            <p:extLst/>
          </p:nvPr>
        </p:nvGraphicFramePr>
        <p:xfrm>
          <a:off x="1475656" y="221737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a:spLocks noChangeArrowheads="1"/>
          </p:cNvSpPr>
          <p:nvPr/>
        </p:nvSpPr>
        <p:spPr bwMode="auto">
          <a:xfrm>
            <a:off x="122821" y="145795"/>
            <a:ext cx="8229600" cy="762000"/>
          </a:xfrm>
          <a:prstGeom prst="rect">
            <a:avLst/>
          </a:prstGeom>
          <a:noFill/>
          <a:ln w="9525">
            <a:noFill/>
            <a:miter lim="800000"/>
            <a:headEnd/>
            <a:tailEnd/>
          </a:ln>
        </p:spPr>
        <p:txBody>
          <a:bodyPr/>
          <a:lstStyle/>
          <a:p>
            <a:pPr eaLnBrk="0" hangingPunct="0">
              <a:lnSpc>
                <a:spcPct val="110000"/>
              </a:lnSpc>
              <a:spcBef>
                <a:spcPct val="30000"/>
              </a:spcBef>
            </a:pPr>
            <a:r>
              <a:rPr lang="en-US" sz="2800" b="1" dirty="0" smtClean="0">
                <a:latin typeface="微软雅黑" panose="020B0503020204020204" pitchFamily="34" charset="-122"/>
                <a:ea typeface="微软雅黑" panose="020B0503020204020204" pitchFamily="34" charset="-122"/>
              </a:rPr>
              <a:t>1.4.4 </a:t>
            </a:r>
            <a:r>
              <a:rPr lang="en-US" altLang="zh-CN" sz="2800" b="1" dirty="0">
                <a:latin typeface="微软雅黑" panose="020B0503020204020204" pitchFamily="34" charset="-122"/>
                <a:ea typeface="微软雅黑" panose="020B0503020204020204" pitchFamily="34" charset="-122"/>
              </a:rPr>
              <a:t>SOA</a:t>
            </a:r>
            <a:r>
              <a:rPr lang="zh-CN" altLang="en-US" sz="2800" b="1" dirty="0">
                <a:latin typeface="微软雅黑" panose="020B0503020204020204" pitchFamily="34" charset="-122"/>
                <a:ea typeface="微软雅黑" panose="020B0503020204020204" pitchFamily="34" charset="-122"/>
              </a:rPr>
              <a:t>技术</a:t>
            </a:r>
          </a:p>
        </p:txBody>
      </p:sp>
    </p:spTree>
    <p:extLst>
      <p:ext uri="{BB962C8B-B14F-4D97-AF65-F5344CB8AC3E}">
        <p14:creationId xmlns:p14="http://schemas.microsoft.com/office/powerpoint/2010/main" val="269096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95536" y="1339421"/>
            <a:ext cx="4608512" cy="288032"/>
          </a:xfrm>
          <a:prstGeom prst="rect">
            <a:avLst/>
          </a:prstGeom>
          <a:noFill/>
          <a:ln w="9525">
            <a:noFill/>
            <a:miter lim="800000"/>
            <a:headEnd/>
            <a:tailEnd/>
          </a:ln>
        </p:spPr>
        <p:txBody>
          <a:bodyPr anchor="ctr"/>
          <a:lstStyle/>
          <a:p>
            <a:pPr algn="just" eaLnBrk="0" hangingPunct="0"/>
            <a:r>
              <a:rPr lang="en-US" altLang="zh-CN" sz="2400" b="1" dirty="0" smtClean="0">
                <a:solidFill>
                  <a:srgbClr val="0070C0"/>
                </a:solidFill>
                <a:latin typeface="微软雅黑" panose="020B0503020204020204" pitchFamily="34" charset="-122"/>
                <a:ea typeface="微软雅黑" panose="020B0503020204020204" pitchFamily="34" charset="-122"/>
              </a:rPr>
              <a:t>    </a:t>
            </a: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r>
              <a:rPr lang="zh-CN" altLang="en-US" sz="2400" b="1" dirty="0">
                <a:solidFill>
                  <a:srgbClr val="0070C0"/>
                </a:solidFill>
                <a:latin typeface="微软雅黑" panose="020B0503020204020204" pitchFamily="34" charset="-122"/>
                <a:ea typeface="微软雅黑" panose="020B0503020204020204" pitchFamily="34" charset="-122"/>
              </a:rPr>
              <a:t>面</a:t>
            </a:r>
            <a:r>
              <a:rPr lang="zh-CN" altLang="en-US" sz="2400" b="1" dirty="0" smtClean="0">
                <a:solidFill>
                  <a:srgbClr val="0070C0"/>
                </a:solidFill>
                <a:latin typeface="微软雅黑" panose="020B0503020204020204" pitchFamily="34" charset="-122"/>
                <a:ea typeface="微软雅黑" panose="020B0503020204020204" pitchFamily="34" charset="-122"/>
              </a:rPr>
              <a:t>向服务架构的原则</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zh-CN" altLang="en-US"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2" name="Diagram 1"/>
          <p:cNvGraphicFramePr/>
          <p:nvPr>
            <p:extLst/>
          </p:nvPr>
        </p:nvGraphicFramePr>
        <p:xfrm>
          <a:off x="873932" y="2019669"/>
          <a:ext cx="727280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a:spLocks noChangeArrowheads="1"/>
          </p:cNvSpPr>
          <p:nvPr/>
        </p:nvSpPr>
        <p:spPr bwMode="auto">
          <a:xfrm>
            <a:off x="186989" y="193921"/>
            <a:ext cx="8229600" cy="762000"/>
          </a:xfrm>
          <a:prstGeom prst="rect">
            <a:avLst/>
          </a:prstGeom>
          <a:noFill/>
          <a:ln w="9525">
            <a:noFill/>
            <a:miter lim="800000"/>
            <a:headEnd/>
            <a:tailEnd/>
          </a:ln>
        </p:spPr>
        <p:txBody>
          <a:bodyPr/>
          <a:lstStyle/>
          <a:p>
            <a:pPr eaLnBrk="0" hangingPunct="0">
              <a:lnSpc>
                <a:spcPct val="110000"/>
              </a:lnSpc>
              <a:spcBef>
                <a:spcPct val="30000"/>
              </a:spcBef>
            </a:pPr>
            <a:r>
              <a:rPr lang="en-US" sz="2800" b="1" dirty="0" smtClean="0">
                <a:latin typeface="微软雅黑" panose="020B0503020204020204" pitchFamily="34" charset="-122"/>
                <a:ea typeface="微软雅黑" panose="020B0503020204020204" pitchFamily="34" charset="-122"/>
              </a:rPr>
              <a:t>1.4.4 </a:t>
            </a:r>
            <a:r>
              <a:rPr lang="en-US" altLang="zh-CN" sz="2800" b="1" dirty="0">
                <a:latin typeface="微软雅黑" panose="020B0503020204020204" pitchFamily="34" charset="-122"/>
                <a:ea typeface="微软雅黑" panose="020B0503020204020204" pitchFamily="34" charset="-122"/>
              </a:rPr>
              <a:t>SOA</a:t>
            </a:r>
            <a:r>
              <a:rPr lang="zh-CN" altLang="en-US" sz="2800" b="1" dirty="0">
                <a:latin typeface="微软雅黑" panose="020B0503020204020204" pitchFamily="34" charset="-122"/>
                <a:ea typeface="微软雅黑" panose="020B0503020204020204" pitchFamily="34" charset="-122"/>
              </a:rPr>
              <a:t>技术</a:t>
            </a:r>
          </a:p>
        </p:txBody>
      </p:sp>
    </p:spTree>
    <p:extLst>
      <p:ext uri="{BB962C8B-B14F-4D97-AF65-F5344CB8AC3E}">
        <p14:creationId xmlns:p14="http://schemas.microsoft.com/office/powerpoint/2010/main" val="86532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493516" y="1228637"/>
            <a:ext cx="4608512" cy="288032"/>
          </a:xfrm>
          <a:prstGeom prst="rect">
            <a:avLst/>
          </a:prstGeom>
          <a:noFill/>
          <a:ln w="9525">
            <a:noFill/>
            <a:miter lim="800000"/>
            <a:headEnd/>
            <a:tailEnd/>
          </a:ln>
        </p:spPr>
        <p:txBody>
          <a:bodyPr anchor="ctr"/>
          <a:lstStyle/>
          <a:p>
            <a:pPr algn="just" eaLnBrk="0" hangingPunct="0"/>
            <a:r>
              <a:rPr lang="en-US" altLang="zh-CN" sz="2400" b="1" dirty="0" smtClean="0">
                <a:solidFill>
                  <a:srgbClr val="0070C0"/>
                </a:solidFill>
                <a:latin typeface="微软雅黑" panose="020B0503020204020204" pitchFamily="34" charset="-122"/>
                <a:ea typeface="微软雅黑" panose="020B0503020204020204" pitchFamily="34" charset="-122"/>
              </a:rPr>
              <a:t>    </a:t>
            </a: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r>
              <a:rPr lang="zh-CN" altLang="en-US" sz="2400" b="1" dirty="0">
                <a:solidFill>
                  <a:srgbClr val="0070C0"/>
                </a:solidFill>
                <a:latin typeface="微软雅黑" panose="020B0503020204020204" pitchFamily="34" charset="-122"/>
                <a:ea typeface="微软雅黑" panose="020B0503020204020204" pitchFamily="34" charset="-122"/>
              </a:rPr>
              <a:t>实</a:t>
            </a:r>
            <a:r>
              <a:rPr lang="zh-CN" altLang="en-US" sz="2400" b="1" dirty="0" smtClean="0">
                <a:solidFill>
                  <a:srgbClr val="0070C0"/>
                </a:solidFill>
                <a:latin typeface="微软雅黑" panose="020B0503020204020204" pitchFamily="34" charset="-122"/>
                <a:ea typeface="微软雅黑" panose="020B0503020204020204" pitchFamily="34" charset="-122"/>
              </a:rPr>
              <a:t>施</a:t>
            </a:r>
            <a:r>
              <a:rPr lang="en-US" altLang="zh-CN" sz="2400" b="1" dirty="0" smtClean="0">
                <a:solidFill>
                  <a:srgbClr val="0070C0"/>
                </a:solidFill>
                <a:latin typeface="微软雅黑" panose="020B0503020204020204" pitchFamily="34" charset="-122"/>
                <a:ea typeface="微软雅黑" panose="020B0503020204020204" pitchFamily="34" charset="-122"/>
              </a:rPr>
              <a:t>SOA</a:t>
            </a:r>
            <a:r>
              <a:rPr lang="zh-CN" altLang="en-US" sz="2400" b="1" dirty="0" smtClean="0">
                <a:solidFill>
                  <a:srgbClr val="0070C0"/>
                </a:solidFill>
                <a:latin typeface="微软雅黑" panose="020B0503020204020204" pitchFamily="34" charset="-122"/>
                <a:ea typeface="微软雅黑" panose="020B0503020204020204" pitchFamily="34" charset="-122"/>
              </a:rPr>
              <a:t>可带来如下好处</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a:solidFill>
                <a:srgbClr val="0070C0"/>
              </a:solidFill>
              <a:latin typeface="微软雅黑" panose="020B0503020204020204" pitchFamily="34" charset="-122"/>
              <a:ea typeface="微软雅黑" panose="020B0503020204020204" pitchFamily="34" charset="-122"/>
            </a:endParaRPr>
          </a:p>
          <a:p>
            <a:pPr eaLnBrk="0" hangingPunct="0"/>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eaLnBrk="0" hangingPunct="0"/>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7" name="Rectangle 6"/>
          <p:cNvSpPr>
            <a:spLocks noChangeArrowheads="1"/>
          </p:cNvSpPr>
          <p:nvPr/>
        </p:nvSpPr>
        <p:spPr bwMode="auto">
          <a:xfrm>
            <a:off x="198052" y="113711"/>
            <a:ext cx="8229600" cy="762000"/>
          </a:xfrm>
          <a:prstGeom prst="rect">
            <a:avLst/>
          </a:prstGeom>
          <a:noFill/>
          <a:ln w="9525">
            <a:noFill/>
            <a:miter lim="800000"/>
            <a:headEnd/>
            <a:tailEnd/>
          </a:ln>
        </p:spPr>
        <p:txBody>
          <a:bodyPr/>
          <a:lstStyle/>
          <a:p>
            <a:pPr eaLnBrk="0" hangingPunct="0">
              <a:lnSpc>
                <a:spcPct val="110000"/>
              </a:lnSpc>
              <a:spcBef>
                <a:spcPct val="30000"/>
              </a:spcBef>
            </a:pPr>
            <a:r>
              <a:rPr lang="en-US" sz="2800" b="1" dirty="0" smtClean="0">
                <a:latin typeface="微软雅黑" panose="020B0503020204020204" pitchFamily="34" charset="-122"/>
                <a:ea typeface="微软雅黑" panose="020B0503020204020204" pitchFamily="34" charset="-122"/>
              </a:rPr>
              <a:t>1.4.4 </a:t>
            </a:r>
            <a:r>
              <a:rPr lang="en-US" altLang="zh-CN" sz="2800" b="1" dirty="0">
                <a:latin typeface="微软雅黑" panose="020B0503020204020204" pitchFamily="34" charset="-122"/>
                <a:ea typeface="微软雅黑" panose="020B0503020204020204" pitchFamily="34" charset="-122"/>
              </a:rPr>
              <a:t>SOA</a:t>
            </a:r>
            <a:r>
              <a:rPr lang="zh-CN" altLang="en-US" sz="2800" b="1" dirty="0">
                <a:latin typeface="微软雅黑" panose="020B0503020204020204" pitchFamily="34" charset="-122"/>
                <a:ea typeface="微软雅黑" panose="020B0503020204020204" pitchFamily="34" charset="-122"/>
              </a:rPr>
              <a:t>技术</a:t>
            </a:r>
          </a:p>
        </p:txBody>
      </p:sp>
      <p:sp>
        <p:nvSpPr>
          <p:cNvPr id="2" name="Rectangle 1"/>
          <p:cNvSpPr/>
          <p:nvPr/>
        </p:nvSpPr>
        <p:spPr>
          <a:xfrm>
            <a:off x="395536" y="1990637"/>
            <a:ext cx="7834632" cy="4320480"/>
          </a:xfrm>
          <a:prstGeom prst="rect">
            <a:avLst/>
          </a:prstGeom>
        </p:spPr>
        <p:txBody>
          <a:bodyPr/>
          <a:lstStyle/>
          <a:p>
            <a:pPr marL="285750" lvl="0" indent="-285750">
              <a:buFont typeface="Arial" panose="020B0604020202020204" pitchFamily="34" charset="0"/>
              <a:buChar char="•"/>
            </a:pPr>
            <a:r>
              <a:rPr lang="en-US"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可通过互联网服务器发布，从而突破企业内网的限制，实现与供应链上下游伙伴业务的紧密结合</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endParaRPr lang="en-US"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en-US"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与平台无关，减少了业务应用实现的限制</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endParaRPr lang="en-US"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en-US"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具有低耦合性特点，增加和减少业务伙伴对整个业务系统的影响较低</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endParaRPr lang="en-US"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en-US"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具有可按模块分阶段进行实施的优势</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endParaRPr lang="en-US"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en-US"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的实施并不会带来投资成本</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endParaRPr lang="en-US"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虚拟化技术将成为</a:t>
            </a:r>
            <a:r>
              <a:rPr lang="en-US" altLang="zh-CN"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应用推动因素。</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4789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170949"/>
            <a:ext cx="8116888" cy="368300"/>
          </a:xfrm>
        </p:spPr>
        <p:txBody>
          <a:bodyPr vert="horz" wrap="square" lIns="0" tIns="0" rIns="0" bIns="0" rtlCol="0" anchor="t">
            <a:noAutofit/>
          </a:bodyPr>
          <a:lstStyle/>
          <a:p>
            <a:pPr marL="0" indent="0">
              <a:buNone/>
            </a:pPr>
            <a:r>
              <a:rPr lang="en-US" altLang="zh-CN" sz="2800" b="1" dirty="0">
                <a:solidFill>
                  <a:schemeClr val="tx1"/>
                </a:solidFill>
              </a:rPr>
              <a:t>1.1.2 </a:t>
            </a:r>
            <a:r>
              <a:rPr lang="zh-CN" altLang="en-US" sz="2800" b="1" dirty="0">
                <a:solidFill>
                  <a:schemeClr val="tx1"/>
                </a:solidFill>
              </a:rPr>
              <a:t>软件的类型：按应用范围划分</a:t>
            </a:r>
            <a:endParaRPr lang="en-US" sz="2800" b="1" dirty="0">
              <a:solidFill>
                <a:schemeClr val="tx1"/>
              </a:solidFill>
            </a:endParaRPr>
          </a:p>
        </p:txBody>
      </p:sp>
      <p:grpSp>
        <p:nvGrpSpPr>
          <p:cNvPr id="23" name="Group 22"/>
          <p:cNvGrpSpPr/>
          <p:nvPr/>
        </p:nvGrpSpPr>
        <p:grpSpPr>
          <a:xfrm>
            <a:off x="717202" y="5237961"/>
            <a:ext cx="7530120" cy="1030139"/>
            <a:chOff x="360363" y="3116362"/>
            <a:chExt cx="7530120" cy="1030139"/>
          </a:xfrm>
        </p:grpSpPr>
        <p:sp>
          <p:nvSpPr>
            <p:cNvPr id="24" name="Rectangle 3"/>
            <p:cNvSpPr>
              <a:spLocks noChangeAspect="1" noChangeArrowheads="1"/>
            </p:cNvSpPr>
            <p:nvPr/>
          </p:nvSpPr>
          <p:spPr bwMode="auto">
            <a:xfrm>
              <a:off x="360363" y="3116362"/>
              <a:ext cx="2390739" cy="1030139"/>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37160" tIns="34290" rIns="68580" bIns="34290" rtlCol="0" anchor="ctr">
              <a:noAutofit/>
            </a:bodyPr>
            <a:lstStyle/>
            <a:p>
              <a:pPr algn="ctr">
                <a:buClr>
                  <a:srgbClr val="0000FF"/>
                </a:buClr>
                <a:buSzPct val="80000"/>
                <a:defRPr/>
              </a:pPr>
              <a:r>
                <a:rPr lang="zh-CN" altLang="en-US" sz="2400" b="1" kern="0" dirty="0" smtClean="0">
                  <a:solidFill>
                    <a:schemeClr val="tx1"/>
                  </a:solidFill>
                  <a:latin typeface="微软雅黑" panose="020B0503020204020204" pitchFamily="34" charset="-122"/>
                  <a:ea typeface="微软雅黑" panose="020B0503020204020204" pitchFamily="34" charset="-122"/>
                </a:rPr>
                <a:t>支撑软件</a:t>
              </a:r>
              <a:endParaRPr lang="en-US" sz="2400" b="1" kern="0" dirty="0" smtClean="0">
                <a:solidFill>
                  <a:schemeClr val="tx1"/>
                </a:solidFill>
                <a:latin typeface="微软雅黑" panose="020B0503020204020204" pitchFamily="34" charset="-122"/>
                <a:ea typeface="微软雅黑" panose="020B0503020204020204" pitchFamily="34" charset="-122"/>
              </a:endParaRPr>
            </a:p>
          </p:txBody>
        </p:sp>
        <p:sp>
          <p:nvSpPr>
            <p:cNvPr id="25" name="Rectangle 3"/>
            <p:cNvSpPr>
              <a:spLocks noChangeAspect="1" noChangeArrowheads="1"/>
            </p:cNvSpPr>
            <p:nvPr/>
          </p:nvSpPr>
          <p:spPr bwMode="auto">
            <a:xfrm>
              <a:off x="2751102" y="3116362"/>
              <a:ext cx="5139381" cy="1030139"/>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205740" tIns="34290" rIns="68580" bIns="34290" rtlCol="0" anchor="t">
              <a:noAutofit/>
            </a:bodyPr>
            <a:lstStyle/>
            <a:p>
              <a:pPr>
                <a:buClr>
                  <a:srgbClr val="0000FF"/>
                </a:buClr>
                <a:buSzPct val="80000"/>
                <a:defRPr/>
              </a:pPr>
              <a:r>
                <a:rPr lang="zh-CN" altLang="en-US" sz="1600" kern="0" dirty="0">
                  <a:solidFill>
                    <a:schemeClr val="tx1"/>
                  </a:solidFill>
                  <a:latin typeface="微软雅黑" panose="020B0503020204020204" pitchFamily="34" charset="-122"/>
                  <a:ea typeface="微软雅黑" panose="020B0503020204020204" pitchFamily="34" charset="-122"/>
                </a:rPr>
                <a:t>支撑各种软件的开发与维护的软</a:t>
              </a:r>
              <a:r>
                <a:rPr lang="zh-CN" altLang="en-US" sz="1600" kern="0" dirty="0" smtClean="0">
                  <a:solidFill>
                    <a:schemeClr val="tx1"/>
                  </a:solidFill>
                  <a:latin typeface="微软雅黑" panose="020B0503020204020204" pitchFamily="34" charset="-122"/>
                  <a:ea typeface="微软雅黑" panose="020B0503020204020204" pitchFamily="34" charset="-122"/>
                </a:rPr>
                <a:t>件，软件开发环境。</a:t>
              </a:r>
              <a:endParaRPr lang="en-US" altLang="zh-CN" sz="1600" kern="0" dirty="0" smtClean="0">
                <a:solidFill>
                  <a:schemeClr val="tx1"/>
                </a:solidFill>
                <a:latin typeface="微软雅黑" panose="020B0503020204020204" pitchFamily="34" charset="-122"/>
                <a:ea typeface="微软雅黑" panose="020B0503020204020204" pitchFamily="34" charset="-122"/>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777224879"/>
              </p:ext>
            </p:extLst>
          </p:nvPr>
        </p:nvGraphicFramePr>
        <p:xfrm>
          <a:off x="3274741" y="5543356"/>
          <a:ext cx="4196576" cy="670560"/>
        </p:xfrm>
        <a:graphic>
          <a:graphicData uri="http://schemas.openxmlformats.org/drawingml/2006/table">
            <a:tbl>
              <a:tblPr firstRow="1" bandRow="1">
                <a:tableStyleId>{2D5ABB26-0587-4C30-8999-92F81FD0307C}</a:tableStyleId>
              </a:tblPr>
              <a:tblGrid>
                <a:gridCol w="2098288"/>
                <a:gridCol w="2098288"/>
              </a:tblGrid>
              <a:tr h="164099">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kern="0" dirty="0" smtClean="0">
                          <a:solidFill>
                            <a:prstClr val="black"/>
                          </a:solidFill>
                          <a:latin typeface="微软雅黑" panose="020B0503020204020204" pitchFamily="34" charset="-122"/>
                          <a:ea typeface="微软雅黑" panose="020B0503020204020204" pitchFamily="34" charset="-122"/>
                        </a:rPr>
                        <a:t>语言编译器</a:t>
                      </a:r>
                      <a:endParaRPr lang="en-US" sz="1600" dirty="0">
                        <a:latin typeface="微软雅黑" panose="020B0503020204020204" pitchFamily="34" charset="-122"/>
                        <a:ea typeface="微软雅黑" panose="020B0503020204020204" pitchFamily="34" charset="-122"/>
                      </a:endParaRPr>
                    </a:p>
                  </a:txBody>
                  <a:tcPr/>
                </a:tc>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kern="0" dirty="0" smtClean="0">
                          <a:solidFill>
                            <a:prstClr val="black"/>
                          </a:solidFill>
                          <a:latin typeface="微软雅黑" panose="020B0503020204020204" pitchFamily="34" charset="-122"/>
                          <a:ea typeface="微软雅黑" panose="020B0503020204020204" pitchFamily="34" charset="-122"/>
                        </a:rPr>
                        <a:t>驱动程序</a:t>
                      </a:r>
                      <a:endParaRPr lang="en-US" sz="1600" dirty="0">
                        <a:latin typeface="微软雅黑" panose="020B0503020204020204" pitchFamily="34" charset="-122"/>
                        <a:ea typeface="微软雅黑" panose="020B0503020204020204" pitchFamily="34" charset="-122"/>
                      </a:endParaRPr>
                    </a:p>
                  </a:txBody>
                  <a:tcPr/>
                </a:tc>
              </a:tr>
              <a:tr h="181503">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kern="0" dirty="0" smtClean="0">
                          <a:solidFill>
                            <a:prstClr val="black"/>
                          </a:solidFill>
                          <a:latin typeface="微软雅黑" panose="020B0503020204020204" pitchFamily="34" charset="-122"/>
                          <a:ea typeface="微软雅黑" panose="020B0503020204020204" pitchFamily="34" charset="-122"/>
                        </a:rPr>
                        <a:t>文件系统管理</a:t>
                      </a:r>
                      <a:endParaRPr lang="en-US" sz="1600" dirty="0">
                        <a:latin typeface="微软雅黑" panose="020B0503020204020204" pitchFamily="34" charset="-122"/>
                        <a:ea typeface="微软雅黑" panose="020B0503020204020204" pitchFamily="34" charset="-122"/>
                      </a:endParaRPr>
                    </a:p>
                  </a:txBody>
                  <a:tcPr/>
                </a:tc>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kern="0" dirty="0" smtClean="0">
                          <a:solidFill>
                            <a:prstClr val="black"/>
                          </a:solidFill>
                          <a:latin typeface="微软雅黑" panose="020B0503020204020204" pitchFamily="34" charset="-122"/>
                          <a:ea typeface="微软雅黑" panose="020B0503020204020204" pitchFamily="34" charset="-122"/>
                        </a:rPr>
                        <a:t>网络连接</a:t>
                      </a:r>
                      <a:endParaRPr lang="en-US" sz="1600" dirty="0">
                        <a:latin typeface="微软雅黑" panose="020B0503020204020204" pitchFamily="34" charset="-122"/>
                        <a:ea typeface="微软雅黑" panose="020B0503020204020204" pitchFamily="34" charset="-122"/>
                      </a:endParaRPr>
                    </a:p>
                  </a:txBody>
                  <a:tcPr/>
                </a:tc>
              </a:tr>
            </a:tbl>
          </a:graphicData>
        </a:graphic>
      </p:graphicFrame>
      <p:grpSp>
        <p:nvGrpSpPr>
          <p:cNvPr id="30" name="Group 29"/>
          <p:cNvGrpSpPr/>
          <p:nvPr/>
        </p:nvGrpSpPr>
        <p:grpSpPr>
          <a:xfrm>
            <a:off x="717202" y="4216276"/>
            <a:ext cx="7530120" cy="947853"/>
            <a:chOff x="360363" y="3116362"/>
            <a:chExt cx="7530120" cy="1030139"/>
          </a:xfrm>
        </p:grpSpPr>
        <p:sp>
          <p:nvSpPr>
            <p:cNvPr id="31" name="Rectangle 3"/>
            <p:cNvSpPr>
              <a:spLocks noChangeAspect="1" noChangeArrowheads="1"/>
            </p:cNvSpPr>
            <p:nvPr/>
          </p:nvSpPr>
          <p:spPr bwMode="auto">
            <a:xfrm>
              <a:off x="360363" y="3116362"/>
              <a:ext cx="2390739" cy="1030139"/>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37160" tIns="34290" rIns="68580" bIns="34290" rtlCol="0" anchor="ctr">
              <a:noAutofit/>
            </a:bodyPr>
            <a:lstStyle/>
            <a:p>
              <a:pPr algn="ctr">
                <a:buClr>
                  <a:srgbClr val="0000FF"/>
                </a:buClr>
                <a:buSzPct val="80000"/>
                <a:defRPr/>
              </a:pPr>
              <a:r>
                <a:rPr lang="zh-CN" altLang="en-US" sz="2400" b="1" kern="0" dirty="0" smtClean="0">
                  <a:solidFill>
                    <a:schemeClr val="tx1"/>
                  </a:solidFill>
                  <a:latin typeface="微软雅黑" panose="020B0503020204020204" pitchFamily="34" charset="-122"/>
                  <a:ea typeface="微软雅黑" panose="020B0503020204020204" pitchFamily="34" charset="-122"/>
                </a:rPr>
                <a:t>系统软件</a:t>
              </a:r>
              <a:endParaRPr lang="en-US" sz="2400" b="1" kern="0" dirty="0" smtClean="0">
                <a:solidFill>
                  <a:schemeClr val="tx1"/>
                </a:solidFill>
                <a:latin typeface="微软雅黑" panose="020B0503020204020204" pitchFamily="34" charset="-122"/>
                <a:ea typeface="微软雅黑" panose="020B0503020204020204" pitchFamily="34" charset="-122"/>
              </a:endParaRPr>
            </a:p>
          </p:txBody>
        </p:sp>
        <p:sp>
          <p:nvSpPr>
            <p:cNvPr id="32" name="Rectangle 3"/>
            <p:cNvSpPr>
              <a:spLocks noChangeAspect="1" noChangeArrowheads="1"/>
            </p:cNvSpPr>
            <p:nvPr/>
          </p:nvSpPr>
          <p:spPr bwMode="auto">
            <a:xfrm>
              <a:off x="2751102" y="3116362"/>
              <a:ext cx="5139381" cy="1030139"/>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205740" tIns="34290" rIns="68580" bIns="34290" rtlCol="0" anchor="t">
              <a:noAutofit/>
            </a:bodyPr>
            <a:lstStyle/>
            <a:p>
              <a:pPr>
                <a:buClr>
                  <a:srgbClr val="0000FF"/>
                </a:buClr>
                <a:buSzPct val="80000"/>
                <a:defRPr/>
              </a:pPr>
              <a:r>
                <a:rPr lang="zh-CN" altLang="en-US" sz="1600" kern="0" dirty="0">
                  <a:solidFill>
                    <a:schemeClr val="tx1"/>
                  </a:solidFill>
                  <a:latin typeface="微软雅黑" panose="020B0503020204020204" pitchFamily="34" charset="-122"/>
                  <a:ea typeface="微软雅黑" panose="020B0503020204020204" pitchFamily="34" charset="-122"/>
                </a:rPr>
                <a:t>管理计算机硬件与软件资源的程序，同时也是计算机系统的内核与基</a:t>
              </a:r>
              <a:r>
                <a:rPr lang="zh-CN" altLang="en-US" sz="1600" kern="0" dirty="0" smtClean="0">
                  <a:solidFill>
                    <a:schemeClr val="tx1"/>
                  </a:solidFill>
                  <a:latin typeface="微软雅黑" panose="020B0503020204020204" pitchFamily="34" charset="-122"/>
                  <a:ea typeface="微软雅黑" panose="020B0503020204020204" pitchFamily="34" charset="-122"/>
                </a:rPr>
                <a:t>石。</a:t>
              </a:r>
              <a:endParaRPr lang="en-US" altLang="zh-CN" sz="1600" kern="0" dirty="0" smtClean="0">
                <a:solidFill>
                  <a:schemeClr val="tx1"/>
                </a:solidFill>
                <a:latin typeface="微软雅黑" panose="020B0503020204020204" pitchFamily="34" charset="-122"/>
                <a:ea typeface="微软雅黑" panose="020B0503020204020204" pitchFamily="34" charset="-122"/>
              </a:endParaRPr>
            </a:p>
          </p:txBody>
        </p:sp>
      </p:grpSp>
      <p:graphicFrame>
        <p:nvGraphicFramePr>
          <p:cNvPr id="34" name="Table 33"/>
          <p:cNvGraphicFramePr>
            <a:graphicFrameLocks noGrp="1"/>
          </p:cNvGraphicFramePr>
          <p:nvPr>
            <p:extLst>
              <p:ext uri="{D42A27DB-BD31-4B8C-83A1-F6EECF244321}">
                <p14:modId xmlns:p14="http://schemas.microsoft.com/office/powerpoint/2010/main" val="2458354032"/>
              </p:ext>
            </p:extLst>
          </p:nvPr>
        </p:nvGraphicFramePr>
        <p:xfrm>
          <a:off x="3274741" y="4740468"/>
          <a:ext cx="4196576" cy="335280"/>
        </p:xfrm>
        <a:graphic>
          <a:graphicData uri="http://schemas.openxmlformats.org/drawingml/2006/table">
            <a:tbl>
              <a:tblPr firstRow="1" bandRow="1">
                <a:tableStyleId>{2D5ABB26-0587-4C30-8999-92F81FD0307C}</a:tableStyleId>
              </a:tblPr>
              <a:tblGrid>
                <a:gridCol w="2098288"/>
                <a:gridCol w="2098288"/>
              </a:tblGrid>
              <a:tr h="164099">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dirty="0" smtClean="0">
                          <a:latin typeface="微软雅黑" panose="020B0503020204020204" pitchFamily="34" charset="-122"/>
                          <a:ea typeface="微软雅黑" panose="020B0503020204020204" pitchFamily="34" charset="-122"/>
                        </a:rPr>
                        <a:t>操作系统</a:t>
                      </a:r>
                      <a:endParaRPr lang="en-US" sz="1600" dirty="0">
                        <a:latin typeface="微软雅黑" panose="020B0503020204020204" pitchFamily="34" charset="-122"/>
                        <a:ea typeface="微软雅黑" panose="020B0503020204020204" pitchFamily="34" charset="-122"/>
                      </a:endParaRPr>
                    </a:p>
                  </a:txBody>
                  <a:tcPr/>
                </a:tc>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dirty="0" smtClean="0">
                          <a:latin typeface="微软雅黑" panose="020B0503020204020204" pitchFamily="34" charset="-122"/>
                          <a:ea typeface="微软雅黑" panose="020B0503020204020204" pitchFamily="34" charset="-122"/>
                        </a:rPr>
                        <a:t>数据库管理系统</a:t>
                      </a:r>
                      <a:endParaRPr lang="en-US" sz="1600" dirty="0">
                        <a:latin typeface="微软雅黑" panose="020B0503020204020204" pitchFamily="34" charset="-122"/>
                        <a:ea typeface="微软雅黑" panose="020B0503020204020204" pitchFamily="34" charset="-122"/>
                      </a:endParaRPr>
                    </a:p>
                  </a:txBody>
                  <a:tcPr/>
                </a:tc>
              </a:tr>
            </a:tbl>
          </a:graphicData>
        </a:graphic>
      </p:graphicFrame>
      <p:grpSp>
        <p:nvGrpSpPr>
          <p:cNvPr id="35" name="Group 34"/>
          <p:cNvGrpSpPr/>
          <p:nvPr/>
        </p:nvGrpSpPr>
        <p:grpSpPr>
          <a:xfrm>
            <a:off x="717202" y="2503214"/>
            <a:ext cx="7530120" cy="1639230"/>
            <a:chOff x="360363" y="3116362"/>
            <a:chExt cx="7530120" cy="1030139"/>
          </a:xfrm>
        </p:grpSpPr>
        <p:sp>
          <p:nvSpPr>
            <p:cNvPr id="36" name="Rectangle 3"/>
            <p:cNvSpPr>
              <a:spLocks noChangeAspect="1" noChangeArrowheads="1"/>
            </p:cNvSpPr>
            <p:nvPr/>
          </p:nvSpPr>
          <p:spPr bwMode="auto">
            <a:xfrm>
              <a:off x="360363" y="3116362"/>
              <a:ext cx="2390739" cy="1030139"/>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37160" tIns="34290" rIns="68580" bIns="34290" rtlCol="0" anchor="ctr">
              <a:noAutofit/>
            </a:bodyPr>
            <a:lstStyle/>
            <a:p>
              <a:pPr algn="ctr">
                <a:buClr>
                  <a:srgbClr val="0000FF"/>
                </a:buClr>
                <a:buSzPct val="80000"/>
                <a:defRPr/>
              </a:pPr>
              <a:r>
                <a:rPr lang="zh-CN" altLang="en-US" sz="2400" b="1" kern="0" dirty="0" smtClean="0">
                  <a:solidFill>
                    <a:schemeClr val="tx1"/>
                  </a:solidFill>
                  <a:latin typeface="微软雅黑" panose="020B0503020204020204" pitchFamily="34" charset="-122"/>
                  <a:ea typeface="微软雅黑" panose="020B0503020204020204" pitchFamily="34" charset="-122"/>
                </a:rPr>
                <a:t>中间件</a:t>
              </a:r>
              <a:endParaRPr lang="en-US" sz="2400" b="1" kern="0" dirty="0" smtClean="0">
                <a:solidFill>
                  <a:schemeClr val="tx1"/>
                </a:solidFill>
                <a:latin typeface="微软雅黑" panose="020B0503020204020204" pitchFamily="34" charset="-122"/>
                <a:ea typeface="微软雅黑" panose="020B0503020204020204" pitchFamily="34" charset="-122"/>
              </a:endParaRPr>
            </a:p>
          </p:txBody>
        </p:sp>
        <p:sp>
          <p:nvSpPr>
            <p:cNvPr id="37" name="Rectangle 3"/>
            <p:cNvSpPr>
              <a:spLocks noChangeAspect="1" noChangeArrowheads="1"/>
            </p:cNvSpPr>
            <p:nvPr/>
          </p:nvSpPr>
          <p:spPr bwMode="auto">
            <a:xfrm>
              <a:off x="2751102" y="3116362"/>
              <a:ext cx="5139381" cy="1030139"/>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205740" tIns="34290" rIns="68580" bIns="34290" rtlCol="0" anchor="t">
              <a:noAutofit/>
            </a:bodyPr>
            <a:lstStyle/>
            <a:p>
              <a:pPr>
                <a:buClr>
                  <a:srgbClr val="0000FF"/>
                </a:buClr>
                <a:buSzPct val="80000"/>
                <a:defRPr/>
              </a:pPr>
              <a:r>
                <a:rPr lang="zh-CN" altLang="en-US" sz="1600" kern="0" dirty="0">
                  <a:solidFill>
                    <a:prstClr val="black"/>
                  </a:solidFill>
                  <a:latin typeface="微软雅黑" panose="020B0503020204020204" pitchFamily="34" charset="-122"/>
                  <a:ea typeface="微软雅黑" panose="020B0503020204020204" pitchFamily="34" charset="-122"/>
                </a:rPr>
                <a:t>中间</a:t>
              </a:r>
              <a:r>
                <a:rPr lang="zh-CN" altLang="en-US" sz="1600" kern="0" dirty="0" smtClean="0">
                  <a:solidFill>
                    <a:prstClr val="black"/>
                  </a:solidFill>
                  <a:latin typeface="微软雅黑" panose="020B0503020204020204" pitchFamily="34" charset="-122"/>
                  <a:ea typeface="微软雅黑" panose="020B0503020204020204" pitchFamily="34" charset="-122"/>
                </a:rPr>
                <a:t>件位</a:t>
              </a:r>
              <a:r>
                <a:rPr lang="zh-CN" altLang="en-US" sz="1600" kern="0" dirty="0">
                  <a:solidFill>
                    <a:prstClr val="black"/>
                  </a:solidFill>
                  <a:latin typeface="微软雅黑" panose="020B0503020204020204" pitchFamily="34" charset="-122"/>
                  <a:ea typeface="微软雅黑" panose="020B0503020204020204" pitchFamily="34" charset="-122"/>
                </a:rPr>
                <a:t>于客户机</a:t>
              </a:r>
              <a:r>
                <a:rPr lang="en-US" altLang="zh-CN" sz="1600" kern="0" dirty="0">
                  <a:solidFill>
                    <a:prstClr val="black"/>
                  </a:solidFill>
                  <a:latin typeface="微软雅黑" panose="020B0503020204020204" pitchFamily="34" charset="-122"/>
                  <a:ea typeface="微软雅黑" panose="020B0503020204020204" pitchFamily="34" charset="-122"/>
                </a:rPr>
                <a:t>/ </a:t>
              </a:r>
              <a:r>
                <a:rPr lang="zh-CN" altLang="en-US" sz="1600" kern="0" dirty="0">
                  <a:solidFill>
                    <a:prstClr val="black"/>
                  </a:solidFill>
                  <a:latin typeface="微软雅黑" panose="020B0503020204020204" pitchFamily="34" charset="-122"/>
                  <a:ea typeface="微软雅黑" panose="020B0503020204020204" pitchFamily="34" charset="-122"/>
                </a:rPr>
                <a:t>服务器的操作系统之上，连</a:t>
              </a:r>
              <a:r>
                <a:rPr lang="zh-CN" altLang="en-US" sz="1600" kern="0" dirty="0" smtClean="0">
                  <a:solidFill>
                    <a:prstClr val="black"/>
                  </a:solidFill>
                  <a:latin typeface="微软雅黑" panose="020B0503020204020204" pitchFamily="34" charset="-122"/>
                  <a:ea typeface="微软雅黑" panose="020B0503020204020204" pitchFamily="34" charset="-122"/>
                </a:rPr>
                <a:t>接多个</a:t>
              </a:r>
              <a:r>
                <a:rPr lang="zh-CN" altLang="en-US" sz="1600" kern="0" dirty="0">
                  <a:solidFill>
                    <a:prstClr val="black"/>
                  </a:solidFill>
                  <a:latin typeface="微软雅黑" panose="020B0503020204020204" pitchFamily="34" charset="-122"/>
                  <a:ea typeface="微软雅黑" panose="020B0503020204020204" pitchFamily="34" charset="-122"/>
                </a:rPr>
                <a:t>独立应用程序或独立系</a:t>
              </a:r>
              <a:r>
                <a:rPr lang="zh-CN" altLang="en-US" sz="1600" kern="0" dirty="0" smtClean="0">
                  <a:solidFill>
                    <a:prstClr val="black"/>
                  </a:solidFill>
                  <a:latin typeface="微软雅黑" panose="020B0503020204020204" pitchFamily="34" charset="-122"/>
                  <a:ea typeface="微软雅黑" panose="020B0503020204020204" pitchFamily="34" charset="-122"/>
                </a:rPr>
                <a:t>统，通过中间件交换信息。</a:t>
              </a:r>
              <a:endParaRPr lang="en-US" altLang="zh-CN" sz="1600" kern="0" dirty="0" smtClean="0">
                <a:solidFill>
                  <a:prstClr val="black"/>
                </a:solidFill>
                <a:latin typeface="微软雅黑" panose="020B0503020204020204" pitchFamily="34" charset="-122"/>
                <a:ea typeface="微软雅黑" panose="020B0503020204020204" pitchFamily="34" charset="-122"/>
              </a:endParaRPr>
            </a:p>
          </p:txBody>
        </p:sp>
      </p:grpSp>
      <p:graphicFrame>
        <p:nvGraphicFramePr>
          <p:cNvPr id="39" name="Table 38"/>
          <p:cNvGraphicFramePr>
            <a:graphicFrameLocks noGrp="1"/>
          </p:cNvGraphicFramePr>
          <p:nvPr>
            <p:extLst>
              <p:ext uri="{D42A27DB-BD31-4B8C-83A1-F6EECF244321}">
                <p14:modId xmlns:p14="http://schemas.microsoft.com/office/powerpoint/2010/main" val="846772252"/>
              </p:ext>
            </p:extLst>
          </p:nvPr>
        </p:nvGraphicFramePr>
        <p:xfrm>
          <a:off x="3285893" y="3040330"/>
          <a:ext cx="4196576" cy="1005840"/>
        </p:xfrm>
        <a:graphic>
          <a:graphicData uri="http://schemas.openxmlformats.org/drawingml/2006/table">
            <a:tbl>
              <a:tblPr firstRow="1" bandRow="1">
                <a:tableStyleId>{2D5ABB26-0587-4C30-8999-92F81FD0307C}</a:tableStyleId>
              </a:tblPr>
              <a:tblGrid>
                <a:gridCol w="2098288"/>
                <a:gridCol w="2098288"/>
              </a:tblGrid>
              <a:tr h="164099">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kern="0" dirty="0" smtClean="0">
                          <a:solidFill>
                            <a:prstClr val="black"/>
                          </a:solidFill>
                          <a:latin typeface="微软雅黑" panose="020B0503020204020204" pitchFamily="34" charset="-122"/>
                          <a:ea typeface="微软雅黑" panose="020B0503020204020204" pitchFamily="34" charset="-122"/>
                        </a:rPr>
                        <a:t>终端仿真中间件</a:t>
                      </a:r>
                      <a:endParaRPr lang="en-US" sz="1600" dirty="0">
                        <a:latin typeface="微软雅黑" panose="020B0503020204020204" pitchFamily="34" charset="-122"/>
                        <a:ea typeface="微软雅黑" panose="020B0503020204020204" pitchFamily="34" charset="-122"/>
                      </a:endParaRPr>
                    </a:p>
                  </a:txBody>
                  <a:tcPr/>
                </a:tc>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dirty="0" smtClean="0">
                          <a:latin typeface="微软雅黑" panose="020B0503020204020204" pitchFamily="34" charset="-122"/>
                          <a:ea typeface="微软雅黑" panose="020B0503020204020204" pitchFamily="34" charset="-122"/>
                        </a:rPr>
                        <a:t>消息中间件</a:t>
                      </a:r>
                      <a:endParaRPr lang="en-US" sz="1600" dirty="0">
                        <a:latin typeface="微软雅黑" panose="020B0503020204020204" pitchFamily="34" charset="-122"/>
                        <a:ea typeface="微软雅黑" panose="020B0503020204020204" pitchFamily="34" charset="-122"/>
                      </a:endParaRPr>
                    </a:p>
                  </a:txBody>
                  <a:tcPr/>
                </a:tc>
              </a:tr>
              <a:tr h="181503">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kern="0" dirty="0" smtClean="0">
                          <a:solidFill>
                            <a:prstClr val="black"/>
                          </a:solidFill>
                          <a:latin typeface="微软雅黑" panose="020B0503020204020204" pitchFamily="34" charset="-122"/>
                          <a:ea typeface="微软雅黑" panose="020B0503020204020204" pitchFamily="34" charset="-122"/>
                        </a:rPr>
                        <a:t>数据访问中间件</a:t>
                      </a:r>
                      <a:endParaRPr lang="en-US" sz="1600" dirty="0">
                        <a:latin typeface="微软雅黑" panose="020B0503020204020204" pitchFamily="34" charset="-122"/>
                        <a:ea typeface="微软雅黑" panose="020B0503020204020204" pitchFamily="34" charset="-122"/>
                      </a:endParaRPr>
                    </a:p>
                  </a:txBody>
                  <a:tcPr/>
                </a:tc>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dirty="0" smtClean="0">
                          <a:latin typeface="微软雅黑" panose="020B0503020204020204" pitchFamily="34" charset="-122"/>
                          <a:ea typeface="微软雅黑" panose="020B0503020204020204" pitchFamily="34" charset="-122"/>
                        </a:rPr>
                        <a:t>交易中间件</a:t>
                      </a:r>
                      <a:endParaRPr lang="en-US" sz="1600" dirty="0">
                        <a:latin typeface="微软雅黑" panose="020B0503020204020204" pitchFamily="34" charset="-122"/>
                        <a:ea typeface="微软雅黑" panose="020B0503020204020204" pitchFamily="34" charset="-122"/>
                      </a:endParaRPr>
                    </a:p>
                  </a:txBody>
                  <a:tcPr/>
                </a:tc>
              </a:tr>
              <a:tr h="181503">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dirty="0" smtClean="0">
                          <a:latin typeface="微软雅黑" panose="020B0503020204020204" pitchFamily="34" charset="-122"/>
                          <a:ea typeface="微软雅黑" panose="020B0503020204020204" pitchFamily="34" charset="-122"/>
                        </a:rPr>
                        <a:t>过程调用中间件</a:t>
                      </a:r>
                      <a:endParaRPr lang="en-US" sz="1600" dirty="0">
                        <a:latin typeface="微软雅黑" panose="020B0503020204020204" pitchFamily="34" charset="-122"/>
                        <a:ea typeface="微软雅黑" panose="020B0503020204020204" pitchFamily="34" charset="-122"/>
                      </a:endParaRPr>
                    </a:p>
                  </a:txBody>
                  <a:tcPr/>
                </a:tc>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dirty="0" smtClean="0">
                          <a:latin typeface="微软雅黑" panose="020B0503020204020204" pitchFamily="34" charset="-122"/>
                          <a:ea typeface="微软雅黑" panose="020B0503020204020204" pitchFamily="34" charset="-122"/>
                        </a:rPr>
                        <a:t>对象中间件</a:t>
                      </a:r>
                      <a:endParaRPr lang="en-US" sz="1600" dirty="0">
                        <a:latin typeface="微软雅黑" panose="020B0503020204020204" pitchFamily="34" charset="-122"/>
                        <a:ea typeface="微软雅黑" panose="020B0503020204020204" pitchFamily="34" charset="-122"/>
                      </a:endParaRPr>
                    </a:p>
                  </a:txBody>
                  <a:tcPr/>
                </a:tc>
              </a:tr>
            </a:tbl>
          </a:graphicData>
        </a:graphic>
      </p:graphicFrame>
      <p:grpSp>
        <p:nvGrpSpPr>
          <p:cNvPr id="49" name="Group 48"/>
          <p:cNvGrpSpPr/>
          <p:nvPr/>
        </p:nvGrpSpPr>
        <p:grpSpPr>
          <a:xfrm>
            <a:off x="717202" y="1356511"/>
            <a:ext cx="7530120" cy="1030139"/>
            <a:chOff x="717202" y="1310791"/>
            <a:chExt cx="7530120" cy="1030139"/>
          </a:xfrm>
        </p:grpSpPr>
        <p:sp>
          <p:nvSpPr>
            <p:cNvPr id="46" name="Rectangle 3"/>
            <p:cNvSpPr>
              <a:spLocks noChangeAspect="1" noChangeArrowheads="1"/>
            </p:cNvSpPr>
            <p:nvPr/>
          </p:nvSpPr>
          <p:spPr bwMode="auto">
            <a:xfrm>
              <a:off x="717202" y="1310791"/>
              <a:ext cx="2390739" cy="1030139"/>
            </a:xfrm>
            <a:prstGeom prst="rect">
              <a:avLst/>
            </a:prstGeom>
            <a:solidFill>
              <a:schemeClr val="accent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37160" tIns="34290" rIns="68580" bIns="34290" rtlCol="0" anchor="ctr">
              <a:noAutofit/>
            </a:bodyPr>
            <a:lstStyle/>
            <a:p>
              <a:pPr algn="ctr">
                <a:buClr>
                  <a:srgbClr val="0000FF"/>
                </a:buClr>
                <a:buSzPct val="80000"/>
                <a:defRPr/>
              </a:pPr>
              <a:r>
                <a:rPr lang="zh-CN" altLang="en-US" sz="2400" b="1" kern="0" dirty="0">
                  <a:solidFill>
                    <a:schemeClr val="tx1"/>
                  </a:solidFill>
                  <a:latin typeface="微软雅黑" panose="020B0503020204020204" pitchFamily="34" charset="-122"/>
                  <a:ea typeface="微软雅黑" panose="020B0503020204020204" pitchFamily="34" charset="-122"/>
                </a:rPr>
                <a:t>应用</a:t>
              </a:r>
              <a:r>
                <a:rPr lang="zh-CN" altLang="en-US" sz="2400" b="1" kern="0" dirty="0" smtClean="0">
                  <a:solidFill>
                    <a:schemeClr val="tx1"/>
                  </a:solidFill>
                  <a:latin typeface="微软雅黑" panose="020B0503020204020204" pitchFamily="34" charset="-122"/>
                  <a:ea typeface="微软雅黑" panose="020B0503020204020204" pitchFamily="34" charset="-122"/>
                </a:rPr>
                <a:t>软件</a:t>
              </a:r>
              <a:endParaRPr lang="en-US" sz="2400" b="1" kern="0" dirty="0" smtClean="0">
                <a:solidFill>
                  <a:schemeClr val="tx1"/>
                </a:solidFill>
                <a:latin typeface="微软雅黑" panose="020B0503020204020204" pitchFamily="34" charset="-122"/>
                <a:ea typeface="微软雅黑" panose="020B0503020204020204" pitchFamily="34" charset="-122"/>
              </a:endParaRPr>
            </a:p>
          </p:txBody>
        </p:sp>
        <p:sp>
          <p:nvSpPr>
            <p:cNvPr id="47" name="Rectangle 3"/>
            <p:cNvSpPr>
              <a:spLocks noChangeAspect="1" noChangeArrowheads="1"/>
            </p:cNvSpPr>
            <p:nvPr/>
          </p:nvSpPr>
          <p:spPr bwMode="auto">
            <a:xfrm>
              <a:off x="3107941" y="1310791"/>
              <a:ext cx="5139381" cy="1030139"/>
            </a:xfrm>
            <a:prstGeom prst="rect">
              <a:avLst/>
            </a:prstGeom>
            <a:solidFill>
              <a:schemeClr val="bg1"/>
            </a:solidFill>
            <a:ln w="14288">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205740" tIns="34290" rIns="68580" bIns="34290" rtlCol="0" anchor="t">
              <a:noAutofit/>
            </a:bodyPr>
            <a:lstStyle/>
            <a:p>
              <a:pPr>
                <a:buClr>
                  <a:srgbClr val="0000FF"/>
                </a:buClr>
                <a:buSzPct val="80000"/>
                <a:defRPr/>
              </a:pPr>
              <a:r>
                <a:rPr lang="zh-CN" altLang="en-US" sz="1600" kern="0" dirty="0">
                  <a:solidFill>
                    <a:schemeClr val="tx1"/>
                  </a:solidFill>
                  <a:latin typeface="微软雅黑" panose="020B0503020204020204" pitchFamily="34" charset="-122"/>
                  <a:ea typeface="微软雅黑" panose="020B0503020204020204" pitchFamily="34" charset="-122"/>
                </a:rPr>
                <a:t>应用软件是为了某种特定的用途而被开发的软件</a:t>
              </a:r>
              <a:r>
                <a:rPr lang="zh-CN" altLang="en-US" sz="1600" kern="0" dirty="0" smtClean="0">
                  <a:solidFill>
                    <a:schemeClr val="tx1"/>
                  </a:solidFill>
                  <a:latin typeface="微软雅黑" panose="020B0503020204020204" pitchFamily="34" charset="-122"/>
                  <a:ea typeface="微软雅黑" panose="020B0503020204020204" pitchFamily="34" charset="-122"/>
                </a:rPr>
                <a:t>。</a:t>
              </a:r>
              <a:endParaRPr lang="zh-CN" altLang="en-US" sz="1600" kern="0" dirty="0">
                <a:solidFill>
                  <a:schemeClr val="tx1"/>
                </a:solidFill>
                <a:latin typeface="微软雅黑" panose="020B0503020204020204" pitchFamily="34" charset="-122"/>
                <a:ea typeface="微软雅黑" panose="020B0503020204020204" pitchFamily="34" charset="-122"/>
              </a:endParaRPr>
            </a:p>
          </p:txBody>
        </p:sp>
      </p:grpSp>
      <p:graphicFrame>
        <p:nvGraphicFramePr>
          <p:cNvPr id="48" name="Table 47"/>
          <p:cNvGraphicFramePr>
            <a:graphicFrameLocks noGrp="1"/>
          </p:cNvGraphicFramePr>
          <p:nvPr>
            <p:extLst>
              <p:ext uri="{D42A27DB-BD31-4B8C-83A1-F6EECF244321}">
                <p14:modId xmlns:p14="http://schemas.microsoft.com/office/powerpoint/2010/main" val="4004896808"/>
              </p:ext>
            </p:extLst>
          </p:nvPr>
        </p:nvGraphicFramePr>
        <p:xfrm>
          <a:off x="3274741" y="1661906"/>
          <a:ext cx="4196576" cy="670560"/>
        </p:xfrm>
        <a:graphic>
          <a:graphicData uri="http://schemas.openxmlformats.org/drawingml/2006/table">
            <a:tbl>
              <a:tblPr firstRow="1" bandRow="1">
                <a:tableStyleId>{2D5ABB26-0587-4C30-8999-92F81FD0307C}</a:tableStyleId>
              </a:tblPr>
              <a:tblGrid>
                <a:gridCol w="2098288"/>
                <a:gridCol w="2098288"/>
              </a:tblGrid>
              <a:tr h="164099">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dirty="0" smtClean="0">
                          <a:latin typeface="微软雅黑" panose="020B0503020204020204" pitchFamily="34" charset="-122"/>
                          <a:ea typeface="微软雅黑" panose="020B0503020204020204" pitchFamily="34" charset="-122"/>
                        </a:rPr>
                        <a:t>图像浏览器</a:t>
                      </a:r>
                      <a:endParaRPr lang="en-US" sz="1600" dirty="0">
                        <a:latin typeface="微软雅黑" panose="020B0503020204020204" pitchFamily="34" charset="-122"/>
                        <a:ea typeface="微软雅黑" panose="020B0503020204020204" pitchFamily="34" charset="-122"/>
                      </a:endParaRPr>
                    </a:p>
                  </a:txBody>
                  <a:tcPr/>
                </a:tc>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en-US" altLang="zh-CN" sz="1600" dirty="0" smtClean="0">
                          <a:latin typeface="微软雅黑" panose="020B0503020204020204" pitchFamily="34" charset="-122"/>
                          <a:ea typeface="微软雅黑" panose="020B0503020204020204" pitchFamily="34" charset="-122"/>
                        </a:rPr>
                        <a:t>SAP ERP</a:t>
                      </a:r>
                      <a:endParaRPr lang="en-US" sz="1600" dirty="0">
                        <a:latin typeface="微软雅黑" panose="020B0503020204020204" pitchFamily="34" charset="-122"/>
                        <a:ea typeface="微软雅黑" panose="020B0503020204020204" pitchFamily="34" charset="-122"/>
                      </a:endParaRPr>
                    </a:p>
                  </a:txBody>
                  <a:tcPr/>
                </a:tc>
              </a:tr>
              <a:tr h="181503">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en-US" altLang="zh-CN" sz="1600" dirty="0" smtClean="0">
                          <a:latin typeface="微软雅黑" panose="020B0503020204020204" pitchFamily="34" charset="-122"/>
                          <a:ea typeface="微软雅黑" panose="020B0503020204020204" pitchFamily="34" charset="-122"/>
                        </a:rPr>
                        <a:t>MS Office</a:t>
                      </a:r>
                      <a:endParaRPr lang="en-US" sz="1600" dirty="0">
                        <a:latin typeface="微软雅黑" panose="020B0503020204020204" pitchFamily="34" charset="-122"/>
                        <a:ea typeface="微软雅黑" panose="020B0503020204020204" pitchFamily="34" charset="-122"/>
                      </a:endParaRPr>
                    </a:p>
                  </a:txBody>
                  <a:tcPr/>
                </a:tc>
                <a:tc>
                  <a:txBody>
                    <a:bodyPr/>
                    <a:lstStyle/>
                    <a:p>
                      <a:pPr marL="285750" marR="0" indent="-285750" algn="l" defTabSz="457200" rtl="0" eaLnBrk="1" fontAlgn="auto" latinLnBrk="0" hangingPunct="1">
                        <a:lnSpc>
                          <a:spcPct val="100000"/>
                        </a:lnSpc>
                        <a:spcBef>
                          <a:spcPts val="0"/>
                        </a:spcBef>
                        <a:spcAft>
                          <a:spcPts val="0"/>
                        </a:spcAft>
                        <a:buClr>
                          <a:srgbClr val="0066FF"/>
                        </a:buClr>
                        <a:buSzTx/>
                        <a:buFont typeface="Arial" panose="020B0604020202020204" pitchFamily="34" charset="0"/>
                        <a:buChar char="•"/>
                        <a:tabLst/>
                        <a:defRPr/>
                      </a:pPr>
                      <a:r>
                        <a:rPr lang="zh-CN" altLang="en-US" sz="1600" dirty="0" smtClean="0">
                          <a:latin typeface="微软雅黑" panose="020B0503020204020204" pitchFamily="34" charset="-122"/>
                          <a:ea typeface="微软雅黑" panose="020B0503020204020204" pitchFamily="34" charset="-122"/>
                        </a:rPr>
                        <a:t>证券集中交易系统</a:t>
                      </a:r>
                      <a:endParaRPr lang="en-US" sz="1600"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346659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96D6"/>
        </a:solidFill>
        <a:effectLst/>
      </p:bgPr>
    </p:bg>
    <p:spTree>
      <p:nvGrpSpPr>
        <p:cNvPr id="1" name=""/>
        <p:cNvGrpSpPr/>
        <p:nvPr/>
      </p:nvGrpSpPr>
      <p:grpSpPr>
        <a:xfrm>
          <a:off x="0" y="0"/>
          <a:ext cx="0" cy="0"/>
          <a:chOff x="0" y="0"/>
          <a:chExt cx="0" cy="0"/>
        </a:xfrm>
      </p:grpSpPr>
      <p:sp>
        <p:nvSpPr>
          <p:cNvPr id="3" name="Title 1"/>
          <p:cNvSpPr txBox="1">
            <a:spLocks/>
          </p:cNvSpPr>
          <p:nvPr/>
        </p:nvSpPr>
        <p:spPr bwMode="black">
          <a:xfrm>
            <a:off x="452438" y="2983631"/>
            <a:ext cx="8229600" cy="6480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600" b="1" kern="1200" spc="-100">
                <a:solidFill>
                  <a:schemeClr val="bg1"/>
                </a:solidFill>
                <a:latin typeface="+mj-lt"/>
                <a:ea typeface="+mj-ea"/>
                <a:cs typeface="+mj-cs"/>
              </a:defRPr>
            </a:lvl1pPr>
          </a:lstStyle>
          <a:p>
            <a:pPr marL="0" lvl="1" algn="l" rtl="0">
              <a:spcBef>
                <a:spcPct val="0"/>
              </a:spcBef>
            </a:pPr>
            <a:r>
              <a:rPr lang="en-US" altLang="zh-CN" sz="4400" b="1" kern="0" dirty="0" smtClean="0">
                <a:latin typeface="微软雅黑" panose="020B0503020204020204" pitchFamily="34" charset="-122"/>
                <a:ea typeface="微软雅黑" panose="020B0503020204020204" pitchFamily="34" charset="-122"/>
              </a:rPr>
              <a:t>1.5 </a:t>
            </a:r>
            <a:r>
              <a:rPr lang="zh-CN" altLang="en-US" sz="4800" b="1" kern="0" dirty="0" smtClean="0">
                <a:latin typeface="微软雅黑" panose="020B0503020204020204" pitchFamily="34" charset="-122"/>
                <a:ea typeface="微软雅黑" panose="020B0503020204020204" pitchFamily="34" charset="-122"/>
              </a:rPr>
              <a:t>软件开发</a:t>
            </a:r>
            <a:r>
              <a:rPr lang="zh-CN" altLang="en-US" sz="4400" b="1" kern="0" dirty="0" smtClean="0">
                <a:latin typeface="微软雅黑" panose="020B0503020204020204" pitchFamily="34" charset="-122"/>
                <a:ea typeface="微软雅黑" panose="020B0503020204020204" pitchFamily="34" charset="-122"/>
              </a:rPr>
              <a:t>过程中的项目管理</a:t>
            </a:r>
          </a:p>
        </p:txBody>
      </p:sp>
    </p:spTree>
    <p:extLst>
      <p:ext uri="{BB962C8B-B14F-4D97-AF65-F5344CB8AC3E}">
        <p14:creationId xmlns:p14="http://schemas.microsoft.com/office/powerpoint/2010/main" val="1279341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5"/>
          <p:cNvSpPr>
            <a:spLocks noChangeArrowheads="1"/>
          </p:cNvSpPr>
          <p:nvPr/>
        </p:nvSpPr>
        <p:spPr bwMode="auto">
          <a:xfrm>
            <a:off x="439275" y="1480889"/>
            <a:ext cx="8229600" cy="5652864"/>
          </a:xfrm>
          <a:prstGeom prst="rect">
            <a:avLst/>
          </a:prstGeom>
          <a:noFill/>
          <a:ln w="9525">
            <a:noFill/>
            <a:miter lim="800000"/>
            <a:headEnd/>
            <a:tailEnd/>
          </a:ln>
        </p:spPr>
        <p:txBody>
          <a:bodyPr/>
          <a:lstStyle/>
          <a:p>
            <a:pPr eaLnBrk="0" hangingPunct="0">
              <a:lnSpc>
                <a:spcPct val="110000"/>
              </a:lnSpc>
              <a:spcBef>
                <a:spcPct val="30000"/>
              </a:spcBef>
            </a:pPr>
            <a:r>
              <a:rPr lang="zh-CN" altLang="en-US" sz="2400" b="1" dirty="0">
                <a:solidFill>
                  <a:srgbClr val="0070C0"/>
                </a:solidFill>
                <a:latin typeface="微软雅黑" panose="020B0503020204020204" pitchFamily="34" charset="-122"/>
                <a:ea typeface="微软雅黑" panose="020B0503020204020204" pitchFamily="34" charset="-122"/>
              </a:rPr>
              <a:t>项目管理</a:t>
            </a:r>
          </a:p>
          <a:p>
            <a:pPr marL="342900" indent="-342900" eaLnBrk="0" hangingPunct="0">
              <a:lnSpc>
                <a:spcPct val="110000"/>
              </a:lnSpc>
              <a:spcBef>
                <a:spcPct val="3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就是在项目活动中运用一系列的知识、技能、工具和技术，以满足或超过相关利益者对项目的要</a:t>
            </a:r>
            <a:r>
              <a:rPr lang="zh-CN" altLang="en-US" sz="2000" dirty="0" smtClean="0">
                <a:latin typeface="微软雅黑" panose="020B0503020204020204" pitchFamily="34" charset="-122"/>
                <a:ea typeface="微软雅黑" panose="020B0503020204020204" pitchFamily="34" charset="-122"/>
              </a:rPr>
              <a:t>求</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lvl="1" eaLnBrk="0" hangingPunct="0">
              <a:lnSpc>
                <a:spcPct val="110000"/>
              </a:lnSpc>
              <a:spcBef>
                <a:spcPct val="30000"/>
              </a:spcBef>
            </a:pPr>
            <a:endParaRPr lang="zh-CN" altLang="en-US" sz="2000" b="1" dirty="0">
              <a:solidFill>
                <a:srgbClr val="0096D6"/>
              </a:solidFill>
              <a:latin typeface="微软雅黑" panose="020B0503020204020204" pitchFamily="34" charset="-122"/>
              <a:ea typeface="微软雅黑" panose="020B0503020204020204" pitchFamily="34" charset="-122"/>
            </a:endParaRPr>
          </a:p>
          <a:p>
            <a:pPr eaLnBrk="0" hangingPunct="0">
              <a:lnSpc>
                <a:spcPct val="110000"/>
              </a:lnSpc>
              <a:spcBef>
                <a:spcPct val="30000"/>
              </a:spcBef>
            </a:pPr>
            <a:r>
              <a:rPr lang="zh-CN" altLang="en-US" sz="2400" b="1" dirty="0" smtClean="0">
                <a:solidFill>
                  <a:srgbClr val="0070C0"/>
                </a:solidFill>
                <a:latin typeface="微软雅黑" panose="020B0503020204020204" pitchFamily="34" charset="-122"/>
                <a:ea typeface="微软雅黑" panose="020B0503020204020204" pitchFamily="34" charset="-122"/>
              </a:rPr>
              <a:t>实施</a:t>
            </a:r>
            <a:r>
              <a:rPr lang="zh-CN" altLang="en-US" sz="2400" b="1" dirty="0">
                <a:solidFill>
                  <a:srgbClr val="0070C0"/>
                </a:solidFill>
                <a:latin typeface="微软雅黑" panose="020B0503020204020204" pitchFamily="34" charset="-122"/>
                <a:ea typeface="微软雅黑" panose="020B0503020204020204" pitchFamily="34" charset="-122"/>
              </a:rPr>
              <a:t>软件项目管理的根本目的</a:t>
            </a:r>
          </a:p>
          <a:p>
            <a:pPr marL="342900" indent="-342900" eaLnBrk="0" hangingPunct="0">
              <a:lnSpc>
                <a:spcPct val="110000"/>
              </a:lnSpc>
              <a:spcBef>
                <a:spcPct val="3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通过对成本、人员、进度、质量、风险等进行分析和管理，使软件项目的整个生命周期都能在有效的控制下，按照预定的成本、进度、质量顺利完</a:t>
            </a:r>
            <a:r>
              <a:rPr lang="zh-CN" altLang="en-US" sz="2000" dirty="0" smtClean="0">
                <a:latin typeface="微软雅黑" panose="020B0503020204020204" pitchFamily="34" charset="-122"/>
                <a:ea typeface="微软雅黑" panose="020B0503020204020204" pitchFamily="34" charset="-122"/>
              </a:rPr>
              <a:t>成。</a:t>
            </a:r>
            <a:endParaRPr lang="zh-CN" altLang="en-US" sz="2000" dirty="0">
              <a:latin typeface="微软雅黑" panose="020B0503020204020204" pitchFamily="34" charset="-122"/>
              <a:ea typeface="微软雅黑" panose="020B0503020204020204" pitchFamily="34" charset="-122"/>
            </a:endParaRPr>
          </a:p>
        </p:txBody>
      </p:sp>
      <p:sp>
        <p:nvSpPr>
          <p:cNvPr id="2" name="TextBox 1"/>
          <p:cNvSpPr txBox="1"/>
          <p:nvPr/>
        </p:nvSpPr>
        <p:spPr>
          <a:xfrm>
            <a:off x="179149" y="140086"/>
            <a:ext cx="4608512" cy="523220"/>
          </a:xfrm>
          <a:prstGeom prst="rect">
            <a:avLst/>
          </a:prstGeom>
          <a:noFill/>
        </p:spPr>
        <p:txBody>
          <a:bodyPr wrap="square" rtlCol="0">
            <a:spAutoFit/>
          </a:bodyPr>
          <a:lstStyle/>
          <a:p>
            <a:r>
              <a:rPr lang="en-US" sz="2800" b="1" dirty="0" smtClean="0">
                <a:latin typeface="微软雅黑" panose="020B0503020204020204" pitchFamily="34" charset="-122"/>
                <a:ea typeface="微软雅黑" panose="020B0503020204020204" pitchFamily="34" charset="-122"/>
              </a:rPr>
              <a:t>1.5.1 </a:t>
            </a:r>
            <a:r>
              <a:rPr lang="zh-CN" altLang="en-US" sz="2800" b="1" dirty="0" smtClean="0">
                <a:latin typeface="微软雅黑" panose="020B0503020204020204" pitchFamily="34" charset="-122"/>
                <a:ea typeface="微软雅黑" panose="020B0503020204020204" pitchFamily="34" charset="-122"/>
              </a:rPr>
              <a:t>项目管理的重要性</a:t>
            </a:r>
            <a:endParaRPr 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8220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853">
                                            <p:txEl>
                                              <p:pRg st="1" end="1"/>
                                            </p:txEl>
                                          </p:spTgt>
                                        </p:tgtEl>
                                        <p:attrNameLst>
                                          <p:attrName>style.visibility</p:attrName>
                                        </p:attrNameLst>
                                      </p:cBhvr>
                                      <p:to>
                                        <p:strVal val="visible"/>
                                      </p:to>
                                    </p:set>
                                    <p:animEffect transition="in" filter="fade">
                                      <p:cBhvr>
                                        <p:cTn id="7" dur="500"/>
                                        <p:tgtEl>
                                          <p:spTgt spid="7885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8853">
                                            <p:txEl>
                                              <p:pRg st="3" end="3"/>
                                            </p:txEl>
                                          </p:spTgt>
                                        </p:tgtEl>
                                        <p:attrNameLst>
                                          <p:attrName>style.visibility</p:attrName>
                                        </p:attrNameLst>
                                      </p:cBhvr>
                                      <p:to>
                                        <p:strVal val="visible"/>
                                      </p:to>
                                    </p:set>
                                    <p:animEffect transition="in" filter="circle(in)">
                                      <p:cBhvr>
                                        <p:cTn id="12" dur="2000"/>
                                        <p:tgtEl>
                                          <p:spTgt spid="7885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8853">
                                            <p:txEl>
                                              <p:pRg st="4" end="4"/>
                                            </p:txEl>
                                          </p:spTgt>
                                        </p:tgtEl>
                                        <p:attrNameLst>
                                          <p:attrName>style.visibility</p:attrName>
                                        </p:attrNameLst>
                                      </p:cBhvr>
                                      <p:to>
                                        <p:strVal val="visible"/>
                                      </p:to>
                                    </p:set>
                                    <p:anim calcmode="lin" valueType="num">
                                      <p:cBhvr additive="base">
                                        <p:cTn id="17" dur="500" fill="hold"/>
                                        <p:tgtEl>
                                          <p:spTgt spid="7885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885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5"/>
          <p:cNvSpPr>
            <a:spLocks noChangeArrowheads="1"/>
          </p:cNvSpPr>
          <p:nvPr/>
        </p:nvSpPr>
        <p:spPr bwMode="auto">
          <a:xfrm>
            <a:off x="417342" y="1720062"/>
            <a:ext cx="7931237" cy="3096344"/>
          </a:xfrm>
          <a:prstGeom prst="rect">
            <a:avLst/>
          </a:prstGeom>
          <a:noFill/>
          <a:ln w="9525">
            <a:noFill/>
            <a:miter lim="800000"/>
            <a:headEnd/>
            <a:tailEnd/>
          </a:ln>
        </p:spPr>
        <p:txBody>
          <a:bodyPr/>
          <a:lstStyle/>
          <a:p>
            <a:pPr marL="285750" indent="-285750" eaLnBrk="0" hangingPunct="0">
              <a:lnSpc>
                <a:spcPct val="110000"/>
              </a:lnSpc>
              <a:spcBef>
                <a:spcPct val="30000"/>
              </a:spcBef>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软件项目管理的内容主要包括软件项目需求管理、软件项目估算与进度管理、软件项目配置管理、软件项目风险管理、软件项目质量管理、软件项目资源管理。</a:t>
            </a:r>
            <a:endParaRPr lang="zh-CN" altLang="en-US" sz="2000" dirty="0">
              <a:latin typeface="微软雅黑" panose="020B0503020204020204" pitchFamily="34" charset="-122"/>
              <a:ea typeface="微软雅黑" panose="020B0503020204020204" pitchFamily="34" charset="-122"/>
            </a:endParaRPr>
          </a:p>
        </p:txBody>
      </p:sp>
      <p:sp>
        <p:nvSpPr>
          <p:cNvPr id="6" name="TextBox 5"/>
          <p:cNvSpPr txBox="1"/>
          <p:nvPr/>
        </p:nvSpPr>
        <p:spPr>
          <a:xfrm>
            <a:off x="0" y="130499"/>
            <a:ext cx="4608512" cy="523220"/>
          </a:xfrm>
          <a:prstGeom prst="rect">
            <a:avLst/>
          </a:prstGeom>
          <a:noFill/>
        </p:spPr>
        <p:txBody>
          <a:bodyPr wrap="square" rtlCol="0">
            <a:spAutoFit/>
          </a:bodyPr>
          <a:lstStyle>
            <a:defPPr>
              <a:defRPr lang="zh-CN"/>
            </a:defPPr>
            <a:lvl1pPr>
              <a:defRPr sz="2000" b="1">
                <a:solidFill>
                  <a:srgbClr val="0096D6"/>
                </a:solidFill>
                <a:latin typeface="HP Simplified" panose="020B0604020204020204" pitchFamily="34" charset="0"/>
              </a:defRPr>
            </a:lvl1pPr>
          </a:lstStyle>
          <a:p>
            <a:r>
              <a:rPr lang="en-US" sz="2800" dirty="0">
                <a:solidFill>
                  <a:schemeClr val="tx1"/>
                </a:solidFill>
                <a:latin typeface="微软雅黑" panose="020B0503020204020204" pitchFamily="34" charset="-122"/>
                <a:ea typeface="微软雅黑" panose="020B0503020204020204" pitchFamily="34" charset="-122"/>
              </a:rPr>
              <a:t>1.5.2 </a:t>
            </a:r>
            <a:r>
              <a:rPr lang="zh-CN" altLang="en-US" sz="2800" dirty="0">
                <a:solidFill>
                  <a:schemeClr val="tx1"/>
                </a:solidFill>
                <a:latin typeface="微软雅黑" panose="020B0503020204020204" pitchFamily="34" charset="-122"/>
                <a:ea typeface="微软雅黑" panose="020B0503020204020204" pitchFamily="34" charset="-122"/>
              </a:rPr>
              <a:t>软件项目管理的内容</a:t>
            </a:r>
            <a:endParaRPr lang="en-US" sz="2800" dirty="0">
              <a:solidFill>
                <a:schemeClr val="tx1"/>
              </a:solidFill>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2"/>
          <a:stretch>
            <a:fillRect/>
          </a:stretch>
        </p:blipFill>
        <p:spPr>
          <a:xfrm>
            <a:off x="2257378" y="3009959"/>
            <a:ext cx="3969802" cy="3251647"/>
          </a:xfrm>
          <a:prstGeom prst="rect">
            <a:avLst/>
          </a:prstGeom>
        </p:spPr>
      </p:pic>
    </p:spTree>
    <p:extLst>
      <p:ext uri="{BB962C8B-B14F-4D97-AF65-F5344CB8AC3E}">
        <p14:creationId xmlns:p14="http://schemas.microsoft.com/office/powerpoint/2010/main" val="2657656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5"/>
          <p:cNvSpPr>
            <a:spLocks noChangeArrowheads="1"/>
          </p:cNvSpPr>
          <p:nvPr/>
        </p:nvSpPr>
        <p:spPr bwMode="auto">
          <a:xfrm>
            <a:off x="0" y="1444739"/>
            <a:ext cx="8991600" cy="5796880"/>
          </a:xfrm>
          <a:prstGeom prst="rect">
            <a:avLst/>
          </a:prstGeom>
          <a:noFill/>
          <a:ln w="9525">
            <a:noFill/>
            <a:miter lim="800000"/>
            <a:headEnd/>
            <a:tailEnd/>
          </a:ln>
        </p:spPr>
        <p:txBody>
          <a:bodyPr/>
          <a:lstStyle/>
          <a:p>
            <a:pPr lvl="1" eaLnBrk="0" hangingPunct="0">
              <a:lnSpc>
                <a:spcPct val="110000"/>
              </a:lnSpc>
              <a:spcBef>
                <a:spcPct val="30000"/>
              </a:spcBef>
            </a:pPr>
            <a:r>
              <a:rPr lang="zh-CN" altLang="en-US" sz="2400" b="1" dirty="0" smtClean="0">
                <a:solidFill>
                  <a:srgbClr val="0070C0"/>
                </a:solidFill>
                <a:latin typeface="微软雅黑" panose="020B0503020204020204" pitchFamily="34" charset="-122"/>
                <a:ea typeface="微软雅黑" panose="020B0503020204020204" pitchFamily="34" charset="-122"/>
              </a:rPr>
              <a:t>软</a:t>
            </a:r>
            <a:r>
              <a:rPr lang="zh-CN" altLang="en-US" sz="2400" b="1" dirty="0">
                <a:solidFill>
                  <a:srgbClr val="0070C0"/>
                </a:solidFill>
                <a:latin typeface="微软雅黑" panose="020B0503020204020204" pitchFamily="34" charset="-122"/>
                <a:ea typeface="微软雅黑" panose="020B0503020204020204" pitchFamily="34" charset="-122"/>
              </a:rPr>
              <a:t>件项目需求管理</a:t>
            </a:r>
          </a:p>
          <a:p>
            <a:pPr marL="685800" lvl="1" indent="-228600" eaLnBrk="0" hangingPunct="0">
              <a:lnSpc>
                <a:spcPct val="110000"/>
              </a:lnSpc>
              <a:spcBef>
                <a:spcPct val="30000"/>
              </a:spcBef>
              <a:buFontTx/>
              <a:buChar char="•"/>
            </a:pPr>
            <a:r>
              <a:rPr lang="zh-CN" altLang="en-US" sz="2000" dirty="0">
                <a:latin typeface="微软雅黑" panose="020B0503020204020204" pitchFamily="34" charset="-122"/>
                <a:ea typeface="微软雅黑" panose="020B0503020204020204" pitchFamily="34" charset="-122"/>
              </a:rPr>
              <a:t>需求管理是一种获取、组织并记录系统需求的系统化方案，它使用户和实现用户需求的软件项目之间达成共识</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1143000" lvl="2" indent="-228600" eaLnBrk="0" hangingPunct="0">
              <a:lnSpc>
                <a:spcPct val="110000"/>
              </a:lnSpc>
              <a:spcBef>
                <a:spcPct val="30000"/>
              </a:spcBef>
              <a:buFontTx/>
              <a:buChar char="•"/>
            </a:pPr>
            <a:endParaRPr lang="en-US" altLang="zh-CN" b="1" dirty="0">
              <a:latin typeface="微软雅黑" panose="020B0503020204020204" pitchFamily="34" charset="-122"/>
              <a:ea typeface="微软雅黑" panose="020B0503020204020204" pitchFamily="34" charset="-122"/>
            </a:endParaRPr>
          </a:p>
          <a:p>
            <a:pPr lvl="1" eaLnBrk="0" hangingPunct="0">
              <a:lnSpc>
                <a:spcPct val="110000"/>
              </a:lnSpc>
              <a:spcBef>
                <a:spcPct val="30000"/>
              </a:spcBef>
            </a:pPr>
            <a:r>
              <a:rPr lang="zh-CN" altLang="en-US" sz="2400" b="1" dirty="0">
                <a:solidFill>
                  <a:srgbClr val="0070C0"/>
                </a:solidFill>
                <a:latin typeface="微软雅黑" panose="020B0503020204020204" pitchFamily="34" charset="-122"/>
                <a:ea typeface="微软雅黑" panose="020B0503020204020204" pitchFamily="34" charset="-122"/>
              </a:rPr>
              <a:t>需求管理的目标</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742950" lvl="1" indent="-285750" eaLnBrk="0" hangingPunct="0">
              <a:lnSpc>
                <a:spcPct val="110000"/>
              </a:lnSpc>
              <a:spcBef>
                <a:spcPct val="30000"/>
              </a:spcBef>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控</a:t>
            </a:r>
            <a:r>
              <a:rPr lang="zh-CN" altLang="en-US" sz="2000" dirty="0">
                <a:latin typeface="微软雅黑" panose="020B0503020204020204" pitchFamily="34" charset="-122"/>
                <a:ea typeface="微软雅黑" panose="020B0503020204020204" pitchFamily="34" charset="-122"/>
              </a:rPr>
              <a:t>制系统软件需求，为软件工程和管理建立基准线，使软件计划、产品和活动与软件需求保持一</a:t>
            </a:r>
            <a:r>
              <a:rPr lang="zh-CN" altLang="en-US" sz="2000" dirty="0" smtClean="0">
                <a:latin typeface="微软雅黑" panose="020B0503020204020204" pitchFamily="34" charset="-122"/>
                <a:ea typeface="微软雅黑" panose="020B0503020204020204" pitchFamily="34" charset="-122"/>
              </a:rPr>
              <a:t>致。</a:t>
            </a:r>
            <a:endParaRPr lang="en-US" altLang="zh-CN" sz="2000" dirty="0" smtClean="0">
              <a:latin typeface="微软雅黑" panose="020B0503020204020204" pitchFamily="34" charset="-122"/>
              <a:ea typeface="微软雅黑" panose="020B0503020204020204" pitchFamily="34" charset="-122"/>
            </a:endParaRPr>
          </a:p>
          <a:p>
            <a:pPr lvl="2" eaLnBrk="0" hangingPunct="0">
              <a:lnSpc>
                <a:spcPct val="110000"/>
              </a:lnSpc>
              <a:spcBef>
                <a:spcPct val="30000"/>
              </a:spcBef>
            </a:pPr>
            <a:endParaRPr lang="zh-CN" altLang="en-US" b="1" dirty="0">
              <a:latin typeface="微软雅黑" panose="020B0503020204020204" pitchFamily="34" charset="-122"/>
              <a:ea typeface="微软雅黑" panose="020B0503020204020204" pitchFamily="34" charset="-122"/>
            </a:endParaRPr>
          </a:p>
          <a:p>
            <a:pPr lvl="1" eaLnBrk="0" hangingPunct="0">
              <a:lnSpc>
                <a:spcPct val="110000"/>
              </a:lnSpc>
              <a:spcBef>
                <a:spcPct val="30000"/>
              </a:spcBef>
            </a:pPr>
            <a:r>
              <a:rPr lang="zh-CN" altLang="en-US" sz="2400" b="1" dirty="0">
                <a:solidFill>
                  <a:srgbClr val="0070C0"/>
                </a:solidFill>
                <a:latin typeface="微软雅黑" panose="020B0503020204020204" pitchFamily="34" charset="-122"/>
                <a:ea typeface="微软雅黑" panose="020B0503020204020204" pitchFamily="34" charset="-122"/>
              </a:rPr>
              <a:t>需求管理包括</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742950" lvl="1" indent="-285750" eaLnBrk="0" hangingPunct="0">
              <a:lnSpc>
                <a:spcPct val="110000"/>
              </a:lnSpc>
              <a:spcBef>
                <a:spcPct val="30000"/>
              </a:spcBef>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需</a:t>
            </a:r>
            <a:r>
              <a:rPr lang="zh-CN" altLang="en-US" sz="2000" dirty="0">
                <a:latin typeface="微软雅黑" panose="020B0503020204020204" pitchFamily="34" charset="-122"/>
                <a:ea typeface="微软雅黑" panose="020B0503020204020204" pitchFamily="34" charset="-122"/>
              </a:rPr>
              <a:t>求评审、需求变更控制和需求跟踪等内容，其中需求变更控制管理，是软件项目管理的核心和关</a:t>
            </a:r>
            <a:r>
              <a:rPr lang="zh-CN" altLang="en-US" sz="2000" dirty="0" smtClean="0">
                <a:latin typeface="微软雅黑" panose="020B0503020204020204" pitchFamily="34" charset="-122"/>
                <a:ea typeface="微软雅黑" panose="020B0503020204020204" pitchFamily="34" charset="-122"/>
              </a:rPr>
              <a:t>键</a:t>
            </a:r>
            <a:r>
              <a:rPr lang="zh-CN" altLang="en-US" sz="2000" dirty="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1143000" lvl="2" indent="-228600" eaLnBrk="0" hangingPunct="0">
              <a:lnSpc>
                <a:spcPct val="110000"/>
              </a:lnSpc>
              <a:spcBef>
                <a:spcPct val="30000"/>
              </a:spcBef>
              <a:buFontTx/>
              <a:buChar char="•"/>
            </a:pPr>
            <a:endParaRPr lang="zh-CN" altLang="en-US" dirty="0">
              <a:latin typeface="微软雅黑" panose="020B0503020204020204" pitchFamily="34" charset="-122"/>
              <a:ea typeface="微软雅黑" panose="020B0503020204020204" pitchFamily="34" charset="-122"/>
            </a:endParaRPr>
          </a:p>
        </p:txBody>
      </p:sp>
      <p:sp>
        <p:nvSpPr>
          <p:cNvPr id="8" name="TextBox 7"/>
          <p:cNvSpPr txBox="1"/>
          <p:nvPr/>
        </p:nvSpPr>
        <p:spPr>
          <a:xfrm>
            <a:off x="0" y="162584"/>
            <a:ext cx="4608512" cy="523220"/>
          </a:xfrm>
          <a:prstGeom prst="rect">
            <a:avLst/>
          </a:prstGeom>
          <a:noFill/>
        </p:spPr>
        <p:txBody>
          <a:bodyPr wrap="square" rtlCol="0">
            <a:spAutoFit/>
          </a:bodyPr>
          <a:lstStyle>
            <a:defPPr>
              <a:defRPr lang="zh-CN"/>
            </a:defPPr>
            <a:lvl1pPr>
              <a:defRPr sz="2000" b="1">
                <a:solidFill>
                  <a:srgbClr val="0096D6"/>
                </a:solidFill>
                <a:latin typeface="HP Simplified" panose="020B0604020204020204" pitchFamily="34" charset="0"/>
              </a:defRPr>
            </a:lvl1pPr>
          </a:lstStyle>
          <a:p>
            <a:r>
              <a:rPr lang="en-US" sz="2800" dirty="0">
                <a:solidFill>
                  <a:schemeClr val="tx1"/>
                </a:solidFill>
                <a:latin typeface="微软雅黑" panose="020B0503020204020204" pitchFamily="34" charset="-122"/>
                <a:ea typeface="微软雅黑" panose="020B0503020204020204" pitchFamily="34" charset="-122"/>
              </a:rPr>
              <a:t>1.5.2 </a:t>
            </a:r>
            <a:r>
              <a:rPr lang="zh-CN" altLang="en-US" sz="2800" dirty="0">
                <a:solidFill>
                  <a:schemeClr val="tx1"/>
                </a:solidFill>
                <a:latin typeface="微软雅黑" panose="020B0503020204020204" pitchFamily="34" charset="-122"/>
                <a:ea typeface="微软雅黑" panose="020B0503020204020204" pitchFamily="34" charset="-122"/>
              </a:rPr>
              <a:t>软件项目管理的内容</a:t>
            </a:r>
            <a:endParaRPr 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7513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901">
                                            <p:txEl>
                                              <p:pRg st="0" end="0"/>
                                            </p:txEl>
                                          </p:spTgt>
                                        </p:tgtEl>
                                        <p:attrNameLst>
                                          <p:attrName>style.visibility</p:attrName>
                                        </p:attrNameLst>
                                      </p:cBhvr>
                                      <p:to>
                                        <p:strVal val="visible"/>
                                      </p:to>
                                    </p:set>
                                    <p:animEffect transition="in" filter="fade">
                                      <p:cBhvr>
                                        <p:cTn id="7" dur="500"/>
                                        <p:tgtEl>
                                          <p:spTgt spid="809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0901">
                                            <p:txEl>
                                              <p:pRg st="1" end="1"/>
                                            </p:txEl>
                                          </p:spTgt>
                                        </p:tgtEl>
                                        <p:attrNameLst>
                                          <p:attrName>style.visibility</p:attrName>
                                        </p:attrNameLst>
                                      </p:cBhvr>
                                      <p:to>
                                        <p:strVal val="visible"/>
                                      </p:to>
                                    </p:set>
                                    <p:animEffect transition="in" filter="wipe(up)">
                                      <p:cBhvr>
                                        <p:cTn id="12" dur="500"/>
                                        <p:tgtEl>
                                          <p:spTgt spid="809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0901">
                                            <p:txEl>
                                              <p:pRg st="3" end="3"/>
                                            </p:txEl>
                                          </p:spTgt>
                                        </p:tgtEl>
                                        <p:attrNameLst>
                                          <p:attrName>style.visibility</p:attrName>
                                        </p:attrNameLst>
                                      </p:cBhvr>
                                      <p:to>
                                        <p:strVal val="visible"/>
                                      </p:to>
                                    </p:set>
                                    <p:animEffect transition="in" filter="wipe(up)">
                                      <p:cBhvr>
                                        <p:cTn id="17" dur="500"/>
                                        <p:tgtEl>
                                          <p:spTgt spid="8090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0901">
                                            <p:txEl>
                                              <p:pRg st="4" end="4"/>
                                            </p:txEl>
                                          </p:spTgt>
                                        </p:tgtEl>
                                        <p:attrNameLst>
                                          <p:attrName>style.visibility</p:attrName>
                                        </p:attrNameLst>
                                      </p:cBhvr>
                                      <p:to>
                                        <p:strVal val="visible"/>
                                      </p:to>
                                    </p:set>
                                    <p:animEffect transition="in" filter="wipe(up)">
                                      <p:cBhvr>
                                        <p:cTn id="22" dur="500"/>
                                        <p:tgtEl>
                                          <p:spTgt spid="8090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0901">
                                            <p:txEl>
                                              <p:pRg st="6" end="6"/>
                                            </p:txEl>
                                          </p:spTgt>
                                        </p:tgtEl>
                                        <p:attrNameLst>
                                          <p:attrName>style.visibility</p:attrName>
                                        </p:attrNameLst>
                                      </p:cBhvr>
                                      <p:to>
                                        <p:strVal val="visible"/>
                                      </p:to>
                                    </p:set>
                                    <p:animEffect transition="in" filter="wipe(up)">
                                      <p:cBhvr>
                                        <p:cTn id="27" dur="500"/>
                                        <p:tgtEl>
                                          <p:spTgt spid="8090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0901">
                                            <p:txEl>
                                              <p:pRg st="7" end="7"/>
                                            </p:txEl>
                                          </p:spTgt>
                                        </p:tgtEl>
                                        <p:attrNameLst>
                                          <p:attrName>style.visibility</p:attrName>
                                        </p:attrNameLst>
                                      </p:cBhvr>
                                      <p:to>
                                        <p:strVal val="visible"/>
                                      </p:to>
                                    </p:set>
                                    <p:animEffect transition="in" filter="wipe(up)">
                                      <p:cBhvr>
                                        <p:cTn id="32" dur="500"/>
                                        <p:tgtEl>
                                          <p:spTgt spid="8090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626" y="1178777"/>
            <a:ext cx="3760420" cy="461665"/>
          </a:xfrm>
          <a:prstGeom prst="rect">
            <a:avLst/>
          </a:prstGeom>
          <a:noFill/>
        </p:spPr>
        <p:txBody>
          <a:bodyPr wrap="square" rtlCol="0">
            <a:spAutoFit/>
          </a:bodyPr>
          <a:lstStyle/>
          <a:p>
            <a:r>
              <a:rPr lang="zh-CN" altLang="en-US" sz="2400" b="1" dirty="0" smtClean="0">
                <a:solidFill>
                  <a:srgbClr val="0070C0"/>
                </a:solidFill>
                <a:latin typeface="微软雅黑" panose="020B0503020204020204" pitchFamily="34" charset="-122"/>
                <a:ea typeface="微软雅黑" panose="020B0503020204020204" pitchFamily="34" charset="-122"/>
              </a:rPr>
              <a:t>软件项目估算与进度管理</a:t>
            </a:r>
            <a:endParaRPr lang="en-US" sz="2400" b="1" dirty="0">
              <a:solidFill>
                <a:srgbClr val="0070C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0" y="250086"/>
            <a:ext cx="4608512" cy="523220"/>
          </a:xfrm>
          <a:prstGeom prst="rect">
            <a:avLst/>
          </a:prstGeom>
          <a:noFill/>
        </p:spPr>
        <p:txBody>
          <a:bodyPr wrap="square" rtlCol="0">
            <a:spAutoFit/>
          </a:bodyPr>
          <a:lstStyle>
            <a:defPPr>
              <a:defRPr lang="zh-CN"/>
            </a:defPPr>
            <a:lvl1pPr>
              <a:defRPr sz="2000" b="1">
                <a:solidFill>
                  <a:srgbClr val="0096D6"/>
                </a:solidFill>
                <a:latin typeface="HP Simplified" panose="020B0604020204020204" pitchFamily="34" charset="0"/>
              </a:defRPr>
            </a:lvl1pPr>
          </a:lstStyle>
          <a:p>
            <a:r>
              <a:rPr lang="en-US" sz="2800" dirty="0">
                <a:solidFill>
                  <a:schemeClr val="tx1"/>
                </a:solidFill>
                <a:latin typeface="微软雅黑" panose="020B0503020204020204" pitchFamily="34" charset="-122"/>
                <a:ea typeface="微软雅黑" panose="020B0503020204020204" pitchFamily="34" charset="-122"/>
              </a:rPr>
              <a:t>1.5.2 </a:t>
            </a:r>
            <a:r>
              <a:rPr lang="zh-CN" altLang="en-US" sz="2800" dirty="0">
                <a:solidFill>
                  <a:schemeClr val="tx1"/>
                </a:solidFill>
                <a:latin typeface="微软雅黑" panose="020B0503020204020204" pitchFamily="34" charset="-122"/>
                <a:ea typeface="微软雅黑" panose="020B0503020204020204" pitchFamily="34" charset="-122"/>
              </a:rPr>
              <a:t>软件项目管理的内容</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3" name="Rectangle 2"/>
          <p:cNvSpPr/>
          <p:nvPr/>
        </p:nvSpPr>
        <p:spPr>
          <a:xfrm>
            <a:off x="493986" y="1874067"/>
            <a:ext cx="6096000" cy="4064000"/>
          </a:xfrm>
          <a:prstGeom prst="rect">
            <a:avLst/>
          </a:prstGeom>
        </p:spPr>
        <p:txBody>
          <a:bodyPr/>
          <a:lstStyle/>
          <a:p>
            <a:pPr lvl="0">
              <a:lnSpc>
                <a:spcPct val="150000"/>
              </a:lnSpc>
              <a:buChar char="•"/>
            </a:pPr>
            <a:r>
              <a:rPr lang="zh-CN" altLang="en-US" sz="2000" dirty="0">
                <a:latin typeface="微软雅黑" panose="020B0503020204020204" pitchFamily="34" charset="-122"/>
                <a:ea typeface="微软雅黑" panose="020B0503020204020204" pitchFamily="34" charset="-122"/>
              </a:rPr>
              <a:t>确定项目范围和目标</a:t>
            </a:r>
            <a:endParaRPr lang="en-US" sz="2000" dirty="0">
              <a:latin typeface="微软雅黑" panose="020B0503020204020204" pitchFamily="34" charset="-122"/>
              <a:ea typeface="微软雅黑" panose="020B0503020204020204" pitchFamily="34" charset="-122"/>
            </a:endParaRPr>
          </a:p>
          <a:p>
            <a:pPr lvl="0">
              <a:lnSpc>
                <a:spcPct val="150000"/>
              </a:lnSpc>
              <a:buChar char="•"/>
            </a:pPr>
            <a:r>
              <a:rPr lang="zh-CN" altLang="en-US" sz="2000" dirty="0">
                <a:latin typeface="微软雅黑" panose="020B0503020204020204" pitchFamily="34" charset="-122"/>
                <a:ea typeface="微软雅黑" panose="020B0503020204020204" pitchFamily="34" charset="-122"/>
              </a:rPr>
              <a:t>工作量的估算</a:t>
            </a:r>
            <a:endParaRPr lang="en-US" sz="2000" dirty="0">
              <a:latin typeface="微软雅黑" panose="020B0503020204020204" pitchFamily="34" charset="-122"/>
              <a:ea typeface="微软雅黑" panose="020B0503020204020204" pitchFamily="34" charset="-122"/>
            </a:endParaRPr>
          </a:p>
          <a:p>
            <a:pPr lvl="0">
              <a:lnSpc>
                <a:spcPct val="150000"/>
              </a:lnSpc>
              <a:buChar char="•"/>
            </a:pPr>
            <a:r>
              <a:rPr lang="zh-CN" altLang="en-US" sz="2000" dirty="0">
                <a:latin typeface="微软雅黑" panose="020B0503020204020204" pitchFamily="34" charset="-122"/>
                <a:ea typeface="微软雅黑" panose="020B0503020204020204" pitchFamily="34" charset="-122"/>
              </a:rPr>
              <a:t>活动计划的编制</a:t>
            </a:r>
            <a:endParaRPr lang="en-US" sz="2000" dirty="0">
              <a:latin typeface="微软雅黑" panose="020B0503020204020204" pitchFamily="34" charset="-122"/>
              <a:ea typeface="微软雅黑" panose="020B0503020204020204" pitchFamily="34" charset="-122"/>
            </a:endParaRPr>
          </a:p>
          <a:p>
            <a:pPr lvl="0">
              <a:lnSpc>
                <a:spcPct val="150000"/>
              </a:lnSpc>
              <a:buChar char="•"/>
            </a:pPr>
            <a:r>
              <a:rPr lang="zh-CN" altLang="en-US" sz="2000" dirty="0">
                <a:latin typeface="微软雅黑" panose="020B0503020204020204" pitchFamily="34" charset="-122"/>
                <a:ea typeface="微软雅黑" panose="020B0503020204020204" pitchFamily="34" charset="-122"/>
              </a:rPr>
              <a:t>资源分配管理</a:t>
            </a:r>
            <a:endParaRPr lang="en-US" sz="2000" dirty="0">
              <a:latin typeface="微软雅黑" panose="020B0503020204020204" pitchFamily="34" charset="-122"/>
              <a:ea typeface="微软雅黑" panose="020B0503020204020204" pitchFamily="34" charset="-122"/>
            </a:endParaRPr>
          </a:p>
          <a:p>
            <a:pPr lvl="0">
              <a:lnSpc>
                <a:spcPct val="150000"/>
              </a:lnSpc>
              <a:buChar char="•"/>
            </a:pPr>
            <a:r>
              <a:rPr lang="zh-CN" altLang="en-US" sz="2000" dirty="0">
                <a:latin typeface="微软雅黑" panose="020B0503020204020204" pitchFamily="34" charset="-122"/>
                <a:ea typeface="微软雅黑" panose="020B0503020204020204" pitchFamily="34" charset="-122"/>
              </a:rPr>
              <a:t>风险管理</a:t>
            </a:r>
            <a:endParaRPr lang="en-US" sz="2000" dirty="0">
              <a:latin typeface="微软雅黑" panose="020B0503020204020204" pitchFamily="34" charset="-122"/>
              <a:ea typeface="微软雅黑" panose="020B0503020204020204" pitchFamily="34" charset="-122"/>
            </a:endParaRPr>
          </a:p>
          <a:p>
            <a:pPr lvl="0">
              <a:lnSpc>
                <a:spcPct val="150000"/>
              </a:lnSpc>
              <a:buChar char="•"/>
            </a:pPr>
            <a:r>
              <a:rPr lang="zh-CN" altLang="en-US" sz="2000" dirty="0">
                <a:latin typeface="微软雅黑" panose="020B0503020204020204" pitchFamily="34" charset="-122"/>
                <a:ea typeface="微软雅黑" panose="020B0503020204020204" pitchFamily="34" charset="-122"/>
              </a:rPr>
              <a:t>监督和控制</a:t>
            </a:r>
            <a:endParaRPr 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6520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3198" y="192897"/>
            <a:ext cx="6610340" cy="523220"/>
          </a:xfrm>
          <a:prstGeom prst="rect">
            <a:avLst/>
          </a:prstGeom>
          <a:noFill/>
        </p:spPr>
        <p:txBody>
          <a:bodyPr wrap="square" rtlCol="0">
            <a:spAutoFit/>
          </a:bodyPr>
          <a:lstStyle>
            <a:defPPr>
              <a:defRPr lang="zh-CN"/>
            </a:defPPr>
            <a:lvl1pPr>
              <a:defRPr sz="2000" b="1">
                <a:solidFill>
                  <a:srgbClr val="0096D6"/>
                </a:solidFill>
                <a:latin typeface="HP Simplified" panose="020B0604020204020204" pitchFamily="34" charset="0"/>
              </a:defRPr>
            </a:lvl1pPr>
          </a:lstStyle>
          <a:p>
            <a:r>
              <a:rPr lang="en-US" sz="2800" dirty="0">
                <a:solidFill>
                  <a:schemeClr val="tx1"/>
                </a:solidFill>
                <a:latin typeface="微软雅黑" panose="020B0503020204020204" pitchFamily="34" charset="-122"/>
                <a:ea typeface="微软雅黑" panose="020B0503020204020204" pitchFamily="34" charset="-122"/>
              </a:rPr>
              <a:t>1.5.3 </a:t>
            </a:r>
            <a:r>
              <a:rPr lang="zh-CN" altLang="en-US" sz="2800" dirty="0">
                <a:solidFill>
                  <a:schemeClr val="tx1"/>
                </a:solidFill>
                <a:latin typeface="微软雅黑" panose="020B0503020204020204" pitchFamily="34" charset="-122"/>
                <a:ea typeface="微软雅黑" panose="020B0503020204020204" pitchFamily="34" charset="-122"/>
              </a:rPr>
              <a:t>软件项目管理中存在的误区及对策</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455970" y="1157513"/>
            <a:ext cx="4010522" cy="461665"/>
          </a:xfrm>
          <a:prstGeom prst="rect">
            <a:avLst/>
          </a:prstGeom>
          <a:noFill/>
        </p:spPr>
        <p:txBody>
          <a:bodyPr wrap="square" rtlCol="0">
            <a:spAutoFit/>
          </a:bodyPr>
          <a:lstStyle/>
          <a:p>
            <a:r>
              <a:rPr lang="zh-CN" altLang="en-US" sz="2400" b="1" dirty="0" smtClean="0">
                <a:solidFill>
                  <a:srgbClr val="0070C0"/>
                </a:solidFill>
                <a:latin typeface="微软雅黑" panose="020B0503020204020204" pitchFamily="34" charset="-122"/>
                <a:ea typeface="微软雅黑" panose="020B0503020204020204" pitchFamily="34" charset="-122"/>
              </a:rPr>
              <a:t>软件项目管理中存在的误区</a:t>
            </a:r>
            <a:endParaRPr lang="en-US" sz="2400" b="1" dirty="0">
              <a:solidFill>
                <a:srgbClr val="0070C0"/>
              </a:solidFill>
              <a:latin typeface="微软雅黑" panose="020B0503020204020204" pitchFamily="34" charset="-122"/>
              <a:ea typeface="微软雅黑" panose="020B0503020204020204" pitchFamily="34" charset="-122"/>
            </a:endParaRPr>
          </a:p>
        </p:txBody>
      </p:sp>
      <p:sp>
        <p:nvSpPr>
          <p:cNvPr id="4" name="Rectangle 3"/>
          <p:cNvSpPr/>
          <p:nvPr/>
        </p:nvSpPr>
        <p:spPr>
          <a:xfrm>
            <a:off x="533502" y="1886418"/>
            <a:ext cx="6080036" cy="4064000"/>
          </a:xfrm>
          <a:prstGeom prst="rect">
            <a:avLst/>
          </a:prstGeom>
        </p:spPr>
        <p:txBody>
          <a:bodyPr/>
          <a:lstStyle/>
          <a:p>
            <a:pPr marL="285750" lvl="0" indent="-28575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项目经理不够专业</a:t>
            </a:r>
            <a:endParaRPr lang="en-US" sz="2000" dirty="0">
              <a:latin typeface="微软雅黑" panose="020B0503020204020204" pitchFamily="34" charset="-122"/>
              <a:ea typeface="微软雅黑" panose="020B0503020204020204" pitchFamily="34" charset="-122"/>
            </a:endParaRPr>
          </a:p>
          <a:p>
            <a:pPr marL="285750" lvl="0" indent="-28575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项目计划缺乏纲领性</a:t>
            </a:r>
            <a:endParaRPr lang="en-US" sz="2000" dirty="0">
              <a:latin typeface="微软雅黑" panose="020B0503020204020204" pitchFamily="34" charset="-122"/>
              <a:ea typeface="微软雅黑" panose="020B0503020204020204" pitchFamily="34" charset="-122"/>
            </a:endParaRPr>
          </a:p>
          <a:p>
            <a:pPr marL="285750" lvl="0" indent="-28575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缺乏有效的管理意识</a:t>
            </a:r>
            <a:endParaRPr lang="en-US" sz="2000" dirty="0">
              <a:latin typeface="微软雅黑" panose="020B0503020204020204" pitchFamily="34" charset="-122"/>
              <a:ea typeface="微软雅黑" panose="020B0503020204020204" pitchFamily="34" charset="-122"/>
            </a:endParaRPr>
          </a:p>
          <a:p>
            <a:pPr marL="285750" lvl="0" indent="-28575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缺乏有效的沟通制度和机制</a:t>
            </a:r>
            <a:endParaRPr lang="en-US" sz="2000" dirty="0">
              <a:latin typeface="微软雅黑" panose="020B0503020204020204" pitchFamily="34" charset="-122"/>
              <a:ea typeface="微软雅黑" panose="020B0503020204020204" pitchFamily="34" charset="-122"/>
            </a:endParaRPr>
          </a:p>
          <a:p>
            <a:pPr marL="285750" lvl="0" indent="-28575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风险管理意识淡泊</a:t>
            </a:r>
            <a:endParaRPr lang="en-US" sz="2000" dirty="0">
              <a:latin typeface="微软雅黑" panose="020B0503020204020204" pitchFamily="34" charset="-122"/>
              <a:ea typeface="微软雅黑" panose="020B0503020204020204" pitchFamily="34" charset="-122"/>
            </a:endParaRPr>
          </a:p>
          <a:p>
            <a:pPr marL="285750" lvl="0" indent="-28575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项目干系人的不确定性</a:t>
            </a:r>
            <a:endParaRPr lang="en-US" sz="2000" dirty="0">
              <a:latin typeface="微软雅黑" panose="020B0503020204020204" pitchFamily="34" charset="-122"/>
              <a:ea typeface="微软雅黑" panose="020B0503020204020204" pitchFamily="34" charset="-122"/>
            </a:endParaRPr>
          </a:p>
          <a:p>
            <a:pPr marL="285750" lvl="0" indent="-28575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缺乏项目团队的合理分工</a:t>
            </a:r>
            <a:endParaRPr lang="en-US" sz="2000" dirty="0">
              <a:latin typeface="微软雅黑" panose="020B0503020204020204" pitchFamily="34" charset="-122"/>
              <a:ea typeface="微软雅黑" panose="020B0503020204020204" pitchFamily="34" charset="-122"/>
            </a:endParaRPr>
          </a:p>
          <a:p>
            <a:pPr marL="285750" lvl="0" indent="-285750">
              <a:lnSpc>
                <a:spcPct val="150000"/>
              </a:lnSpc>
              <a:buFont typeface="Arial" panose="020B0604020202020204" pitchFamily="34" charset="0"/>
              <a:buChar char="•"/>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3741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1915" y="1230437"/>
            <a:ext cx="6662905" cy="461665"/>
          </a:xfrm>
          <a:prstGeom prst="rect">
            <a:avLst/>
          </a:prstGeom>
          <a:noFill/>
        </p:spPr>
        <p:txBody>
          <a:bodyPr wrap="square" rtlCol="0">
            <a:spAutoFit/>
          </a:bodyPr>
          <a:lstStyle/>
          <a:p>
            <a:r>
              <a:rPr lang="zh-CN" altLang="en-US" sz="2400" b="1" dirty="0" smtClean="0">
                <a:solidFill>
                  <a:srgbClr val="0070C0"/>
                </a:solidFill>
                <a:latin typeface="微软雅黑" panose="020B0503020204020204" pitchFamily="34" charset="-122"/>
                <a:ea typeface="微软雅黑" panose="020B0503020204020204" pitchFamily="34" charset="-122"/>
              </a:rPr>
              <a:t>解决软件项目管理中存在的误区的有效策略</a:t>
            </a:r>
            <a:endParaRPr lang="en-US" sz="2400" b="1"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0" y="193193"/>
            <a:ext cx="6610340" cy="523220"/>
          </a:xfrm>
          <a:prstGeom prst="rect">
            <a:avLst/>
          </a:prstGeom>
          <a:noFill/>
        </p:spPr>
        <p:txBody>
          <a:bodyPr wrap="square" rtlCol="0">
            <a:spAutoFit/>
          </a:bodyPr>
          <a:lstStyle>
            <a:defPPr>
              <a:defRPr lang="zh-CN"/>
            </a:defPPr>
            <a:lvl1pPr>
              <a:defRPr sz="2000" b="1">
                <a:solidFill>
                  <a:srgbClr val="0096D6"/>
                </a:solidFill>
                <a:latin typeface="HP Simplified" panose="020B0604020204020204" pitchFamily="34" charset="0"/>
              </a:defRPr>
            </a:lvl1pPr>
          </a:lstStyle>
          <a:p>
            <a:r>
              <a:rPr lang="en-US" sz="2800" dirty="0">
                <a:solidFill>
                  <a:schemeClr val="tx1"/>
                </a:solidFill>
                <a:latin typeface="微软雅黑" panose="020B0503020204020204" pitchFamily="34" charset="-122"/>
                <a:ea typeface="微软雅黑" panose="020B0503020204020204" pitchFamily="34" charset="-122"/>
              </a:rPr>
              <a:t>1.5.3 </a:t>
            </a:r>
            <a:r>
              <a:rPr lang="zh-CN" altLang="en-US" sz="2800" dirty="0">
                <a:solidFill>
                  <a:schemeClr val="tx1"/>
                </a:solidFill>
                <a:latin typeface="微软雅黑" panose="020B0503020204020204" pitchFamily="34" charset="-122"/>
                <a:ea typeface="微软雅黑" panose="020B0503020204020204" pitchFamily="34" charset="-122"/>
              </a:rPr>
              <a:t>软件项目管理中存在的误区及对策</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3" name="Rectangle 2"/>
          <p:cNvSpPr/>
          <p:nvPr/>
        </p:nvSpPr>
        <p:spPr>
          <a:xfrm>
            <a:off x="391916" y="1959525"/>
            <a:ext cx="6662905" cy="4064000"/>
          </a:xfrm>
          <a:prstGeom prst="rect">
            <a:avLst/>
          </a:prstGeom>
        </p:spPr>
        <p:txBody>
          <a:bodyPr/>
          <a:lstStyle/>
          <a:p>
            <a:pPr marL="342900" lvl="0" indent="-342900">
              <a:lnSpc>
                <a:spcPct val="150000"/>
              </a:lnSpc>
              <a:buFont typeface="Arial" panose="020B0604020202020204" pitchFamily="34" charset="0"/>
              <a:buChar char="•"/>
            </a:pPr>
            <a:r>
              <a:rPr lang="zh-CN" altLang="en-US" sz="2000" dirty="0" smtClean="0">
                <a:solidFill>
                  <a:srgbClr val="000000"/>
                </a:solidFill>
                <a:latin typeface="微软雅黑" panose="020B0503020204020204" pitchFamily="34" charset="-122"/>
                <a:ea typeface="微软雅黑" panose="020B0503020204020204" pitchFamily="34" charset="-122"/>
              </a:rPr>
              <a:t>项目经理接受系统的项目管理知识培训室非常必要的</a:t>
            </a:r>
            <a:endParaRPr lang="en-US" sz="2000" dirty="0">
              <a:solidFill>
                <a:srgbClr val="000000"/>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000" dirty="0" smtClean="0">
                <a:solidFill>
                  <a:srgbClr val="000000"/>
                </a:solidFill>
                <a:latin typeface="微软雅黑" panose="020B0503020204020204" pitchFamily="34" charset="-122"/>
                <a:ea typeface="微软雅黑" panose="020B0503020204020204" pitchFamily="34" charset="-122"/>
              </a:rPr>
              <a:t>计划的制定需要在一定条件的限制和假设之下不断完善</a:t>
            </a:r>
            <a:endParaRPr lang="en-US" sz="2000" dirty="0">
              <a:solidFill>
                <a:srgbClr val="000000"/>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000" dirty="0" smtClean="0">
                <a:solidFill>
                  <a:srgbClr val="000000"/>
                </a:solidFill>
                <a:latin typeface="微软雅黑" panose="020B0503020204020204" pitchFamily="34" charset="-122"/>
                <a:ea typeface="微软雅黑" panose="020B0503020204020204" pitchFamily="34" charset="-122"/>
              </a:rPr>
              <a:t>加强项目管理方面的培训并考核</a:t>
            </a:r>
            <a:endParaRPr lang="en-US" sz="2000" dirty="0">
              <a:solidFill>
                <a:srgbClr val="000000"/>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000" dirty="0" smtClean="0">
                <a:solidFill>
                  <a:srgbClr val="000000"/>
                </a:solidFill>
                <a:latin typeface="微软雅黑" panose="020B0503020204020204" pitchFamily="34" charset="-122"/>
                <a:ea typeface="微软雅黑" panose="020B0503020204020204" pitchFamily="34" charset="-122"/>
              </a:rPr>
              <a:t>制定有效的沟通制度和沟通机制</a:t>
            </a:r>
            <a:endParaRPr lang="en-US" sz="2000" dirty="0">
              <a:solidFill>
                <a:srgbClr val="000000"/>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000" dirty="0" smtClean="0">
                <a:solidFill>
                  <a:srgbClr val="000000"/>
                </a:solidFill>
                <a:latin typeface="微软雅黑" panose="020B0503020204020204" pitchFamily="34" charset="-122"/>
                <a:ea typeface="微软雅黑" panose="020B0503020204020204" pitchFamily="34" charset="-122"/>
              </a:rPr>
              <a:t>掌握项目风险管理所必备的知识</a:t>
            </a:r>
            <a:endParaRPr lang="en-US" sz="2000" dirty="0">
              <a:solidFill>
                <a:srgbClr val="000000"/>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000" dirty="0" smtClean="0">
                <a:solidFill>
                  <a:srgbClr val="000000"/>
                </a:solidFill>
                <a:latin typeface="微软雅黑" panose="020B0503020204020204" pitchFamily="34" charset="-122"/>
                <a:ea typeface="微软雅黑" panose="020B0503020204020204" pitchFamily="34" charset="-122"/>
              </a:rPr>
              <a:t>实现干系人的需求和愿望</a:t>
            </a:r>
            <a:endParaRPr lang="en-US" sz="2000" dirty="0">
              <a:solidFill>
                <a:srgbClr val="000000"/>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000" dirty="0" smtClean="0">
                <a:solidFill>
                  <a:srgbClr val="000000"/>
                </a:solidFill>
                <a:latin typeface="微软雅黑" panose="020B0503020204020204" pitchFamily="34" charset="-122"/>
                <a:ea typeface="微软雅黑" panose="020B0503020204020204" pitchFamily="34" charset="-122"/>
              </a:rPr>
              <a:t>项目经理应对项目成员的责任进行合理的分配和明示</a:t>
            </a:r>
            <a:endParaRPr lang="en-US" sz="2000" dirty="0">
              <a:solidFill>
                <a:srgbClr val="000000"/>
              </a:solidFill>
              <a:latin typeface="微软雅黑" panose="020B0503020204020204" pitchFamily="34" charset="-122"/>
              <a:ea typeface="微软雅黑" panose="020B0503020204020204" pitchFamily="34" charset="-122"/>
            </a:endParaRPr>
          </a:p>
          <a:p>
            <a:pPr marL="342900" lvl="0" indent="-342900">
              <a:buFont typeface="Arial" panose="020B0604020202020204" pitchFamily="34" charset="0"/>
              <a:buChar char="•"/>
            </a:pPr>
            <a:endParaRPr lang="en-US"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0351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black">
          <a:xfrm>
            <a:off x="193431" y="3355685"/>
            <a:ext cx="8950569" cy="6480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600" b="1" kern="1200" spc="-100">
                <a:solidFill>
                  <a:schemeClr val="bg1"/>
                </a:solidFill>
                <a:latin typeface="+mj-lt"/>
                <a:ea typeface="+mj-ea"/>
                <a:cs typeface="+mj-cs"/>
              </a:defRPr>
            </a:lvl1pPr>
          </a:lstStyle>
          <a:p>
            <a:pPr marL="0" lvl="1" algn="l" rtl="0">
              <a:spcBef>
                <a:spcPct val="0"/>
              </a:spcBef>
            </a:pPr>
            <a:r>
              <a:rPr lang="en-US" altLang="zh-CN" sz="4800" b="1" kern="0" dirty="0" smtClean="0">
                <a:latin typeface="微软雅黑" panose="020B0503020204020204" pitchFamily="34" charset="-122"/>
                <a:ea typeface="微软雅黑" panose="020B0503020204020204" pitchFamily="34" charset="-122"/>
              </a:rPr>
              <a:t>1.6  </a:t>
            </a:r>
            <a:r>
              <a:rPr lang="zh-CN" altLang="en-US" sz="4800" b="1" kern="0" dirty="0" smtClean="0">
                <a:latin typeface="微软雅黑" panose="020B0503020204020204" pitchFamily="34" charset="-122"/>
                <a:ea typeface="微软雅黑" panose="020B0503020204020204" pitchFamily="34" charset="-122"/>
              </a:rPr>
              <a:t>软件开发过程中的配置管理</a:t>
            </a:r>
          </a:p>
        </p:txBody>
      </p:sp>
    </p:spTree>
    <p:extLst>
      <p:ext uri="{BB962C8B-B14F-4D97-AF65-F5344CB8AC3E}">
        <p14:creationId xmlns:p14="http://schemas.microsoft.com/office/powerpoint/2010/main" val="290582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ChangeArrowheads="1"/>
          </p:cNvSpPr>
          <p:nvPr/>
        </p:nvSpPr>
        <p:spPr bwMode="auto">
          <a:xfrm>
            <a:off x="0" y="115396"/>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1.6.1 </a:t>
            </a:r>
            <a:r>
              <a:rPr lang="zh-CN" altLang="en-US" sz="2800" b="1" dirty="0">
                <a:latin typeface="微软雅黑" panose="020B0503020204020204" pitchFamily="34" charset="-122"/>
                <a:ea typeface="微软雅黑" panose="020B0503020204020204" pitchFamily="34" charset="-122"/>
              </a:rPr>
              <a:t>软件配置管理的概念 </a:t>
            </a:r>
          </a:p>
        </p:txBody>
      </p:sp>
      <p:sp>
        <p:nvSpPr>
          <p:cNvPr id="82949" name="Rectangle 5"/>
          <p:cNvSpPr>
            <a:spLocks noChangeArrowheads="1"/>
          </p:cNvSpPr>
          <p:nvPr/>
        </p:nvSpPr>
        <p:spPr bwMode="auto">
          <a:xfrm>
            <a:off x="377953" y="1133128"/>
            <a:ext cx="8280920" cy="5724872"/>
          </a:xfrm>
          <a:prstGeom prst="rect">
            <a:avLst/>
          </a:prstGeom>
          <a:noFill/>
          <a:ln w="9525">
            <a:noFill/>
            <a:miter lim="800000"/>
            <a:headEnd/>
            <a:tailEnd/>
          </a:ln>
        </p:spPr>
        <p:txBody>
          <a:bodyPr/>
          <a:lstStyle/>
          <a:p>
            <a:pPr marL="285750" indent="-285750" eaLnBrk="0" hangingPunct="0">
              <a:lnSpc>
                <a:spcPct val="110000"/>
              </a:lnSpc>
              <a:spcBef>
                <a:spcPct val="30000"/>
              </a:spcBef>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软</a:t>
            </a:r>
            <a:r>
              <a:rPr lang="zh-CN" altLang="en-US" sz="2000" dirty="0">
                <a:latin typeface="微软雅黑" panose="020B0503020204020204" pitchFamily="34" charset="-122"/>
                <a:ea typeface="微软雅黑" panose="020B0503020204020204" pitchFamily="34" charset="-122"/>
              </a:rPr>
              <a:t>件配置管理</a:t>
            </a:r>
            <a:r>
              <a:rPr lang="zh-CN" altLang="en-US" sz="2000" dirty="0" smtClean="0">
                <a:latin typeface="微软雅黑" panose="020B0503020204020204" pitchFamily="34" charset="-122"/>
                <a:ea typeface="微软雅黑" panose="020B0503020204020204" pitchFamily="34" charset="-122"/>
              </a:rPr>
              <a:t>（以下简称</a:t>
            </a:r>
            <a:r>
              <a:rPr lang="en-US" altLang="zh-CN" sz="2000" dirty="0" smtClean="0">
                <a:latin typeface="微软雅黑" panose="020B0503020204020204" pitchFamily="34" charset="-122"/>
                <a:ea typeface="微软雅黑" panose="020B0503020204020204" pitchFamily="34" charset="-122"/>
              </a:rPr>
              <a:t>SCM</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Software Configuration Management</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定</a:t>
            </a:r>
            <a:r>
              <a:rPr lang="zh-CN" altLang="en-US" sz="2000" dirty="0" smtClean="0">
                <a:latin typeface="微软雅黑" panose="020B0503020204020204" pitchFamily="34" charset="-122"/>
                <a:ea typeface="微软雅黑" panose="020B0503020204020204" pitchFamily="34" charset="-122"/>
              </a:rPr>
              <a:t>义是指在开发过程中各阶段，管理计算机程序演变的学科。即配置管理是对产品进行标识、存储和控制，以维护其完整性、可追溯性以及正确性的学科。</a:t>
            </a:r>
            <a:endParaRPr lang="en-US" altLang="zh-CN" sz="2000" dirty="0" smtClean="0">
              <a:latin typeface="微软雅黑" panose="020B0503020204020204" pitchFamily="34" charset="-122"/>
              <a:ea typeface="微软雅黑" panose="020B0503020204020204" pitchFamily="34" charset="-122"/>
            </a:endParaRPr>
          </a:p>
          <a:p>
            <a:pPr marL="342900" indent="-342900" eaLnBrk="0" hangingPunct="0">
              <a:lnSpc>
                <a:spcPct val="110000"/>
              </a:lnSpc>
              <a:spcBef>
                <a:spcPct val="30000"/>
              </a:spcBef>
              <a:buFontTx/>
              <a:buChar char="•"/>
            </a:pPr>
            <a:endParaRPr lang="en-US" altLang="zh-CN" dirty="0">
              <a:solidFill>
                <a:srgbClr val="C00000"/>
              </a:solidFill>
              <a:latin typeface="微软雅黑" panose="020B0503020204020204" pitchFamily="34" charset="-122"/>
              <a:ea typeface="微软雅黑" panose="020B0503020204020204" pitchFamily="34" charset="-122"/>
            </a:endParaRPr>
          </a:p>
          <a:p>
            <a:pPr marL="742950" lvl="1" indent="-285750" eaLnBrk="0" hangingPunct="0">
              <a:lnSpc>
                <a:spcPct val="110000"/>
              </a:lnSpc>
              <a:spcBef>
                <a:spcPct val="30000"/>
              </a:spcBef>
              <a:buFontTx/>
              <a:buChar char="–"/>
            </a:pPr>
            <a:endParaRPr lang="zh-CN" altLang="en-US" dirty="0">
              <a:solidFill>
                <a:srgbClr val="0096D6"/>
              </a:solidFill>
              <a:latin typeface="微软雅黑" panose="020B0503020204020204" pitchFamily="34" charset="-122"/>
              <a:ea typeface="微软雅黑" panose="020B0503020204020204" pitchFamily="34" charset="-122"/>
            </a:endParaRPr>
          </a:p>
          <a:p>
            <a:pPr marL="1143000" lvl="2" indent="-228600" eaLnBrk="0" hangingPunct="0">
              <a:lnSpc>
                <a:spcPct val="110000"/>
              </a:lnSpc>
              <a:spcBef>
                <a:spcPct val="30000"/>
              </a:spcBef>
              <a:buFontTx/>
              <a:buChar char="•"/>
            </a:pPr>
            <a:endParaRPr lang="zh-CN" altLang="en-US" dirty="0">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3"/>
          <a:stretch>
            <a:fillRect/>
          </a:stretch>
        </p:blipFill>
        <p:spPr>
          <a:xfrm>
            <a:off x="2538894" y="2770690"/>
            <a:ext cx="3533775" cy="3886200"/>
          </a:xfrm>
          <a:prstGeom prst="rect">
            <a:avLst/>
          </a:prstGeom>
        </p:spPr>
      </p:pic>
    </p:spTree>
    <p:extLst>
      <p:ext uri="{BB962C8B-B14F-4D97-AF65-F5344CB8AC3E}">
        <p14:creationId xmlns:p14="http://schemas.microsoft.com/office/powerpoint/2010/main" val="2864867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2949">
                                            <p:txEl>
                                              <p:pRg st="0" end="0"/>
                                            </p:txEl>
                                          </p:spTgt>
                                        </p:tgtEl>
                                        <p:attrNameLst>
                                          <p:attrName>style.visibility</p:attrName>
                                        </p:attrNameLst>
                                      </p:cBhvr>
                                      <p:to>
                                        <p:strVal val="visible"/>
                                      </p:to>
                                    </p:set>
                                    <p:animEffect transition="in" filter="barn(inVertical)">
                                      <p:cBhvr>
                                        <p:cTn id="7" dur="500"/>
                                        <p:tgtEl>
                                          <p:spTgt spid="829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5"/>
          <p:cNvSpPr>
            <a:spLocks noChangeArrowheads="1"/>
          </p:cNvSpPr>
          <p:nvPr/>
        </p:nvSpPr>
        <p:spPr bwMode="auto">
          <a:xfrm>
            <a:off x="395536" y="1988840"/>
            <a:ext cx="8590202" cy="3790636"/>
          </a:xfrm>
          <a:prstGeom prst="rect">
            <a:avLst/>
          </a:prstGeom>
          <a:noFill/>
          <a:ln w="9525">
            <a:noFill/>
            <a:miter lim="800000"/>
            <a:headEnd/>
            <a:tailEnd/>
          </a:ln>
        </p:spPr>
        <p:txBody>
          <a:bodyPr/>
          <a:lstStyle/>
          <a:p>
            <a:pPr marL="342900" indent="-342900" eaLnBrk="0" hangingPunct="0">
              <a:lnSpc>
                <a:spcPct val="110000"/>
              </a:lnSpc>
              <a:spcBef>
                <a:spcPct val="30000"/>
              </a:spcBef>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软</a:t>
            </a:r>
            <a:r>
              <a:rPr lang="zh-CN" altLang="en-US" sz="2000" dirty="0">
                <a:latin typeface="微软雅黑" panose="020B0503020204020204" pitchFamily="34" charset="-122"/>
                <a:ea typeface="微软雅黑" panose="020B0503020204020204" pitchFamily="34" charset="-122"/>
              </a:rPr>
              <a:t>件配置管</a:t>
            </a:r>
            <a:r>
              <a:rPr lang="zh-CN" altLang="en-US" sz="2000" dirty="0" smtClean="0">
                <a:latin typeface="微软雅黑" panose="020B0503020204020204" pitchFamily="34" charset="-122"/>
                <a:ea typeface="微软雅黑" panose="020B0503020204020204" pitchFamily="34" charset="-122"/>
              </a:rPr>
              <a:t>理是</a:t>
            </a:r>
            <a:r>
              <a:rPr lang="zh-CN" altLang="en-US" sz="2000" dirty="0">
                <a:latin typeface="微软雅黑" panose="020B0503020204020204" pitchFamily="34" charset="-122"/>
                <a:ea typeface="微软雅黑" panose="020B0503020204020204" pitchFamily="34" charset="-122"/>
              </a:rPr>
              <a:t>指一套管理软件开发和软件维护以及其中各种中间软件产品的方法和规</a:t>
            </a:r>
            <a:r>
              <a:rPr lang="zh-CN" altLang="en-US" sz="2000" dirty="0" smtClean="0">
                <a:latin typeface="微软雅黑" panose="020B0503020204020204" pitchFamily="34" charset="-122"/>
                <a:ea typeface="微软雅黑" panose="020B0503020204020204" pitchFamily="34" charset="-122"/>
              </a:rPr>
              <a:t>则，通</a:t>
            </a:r>
            <a:r>
              <a:rPr lang="zh-CN" altLang="en-US" sz="2000" dirty="0">
                <a:latin typeface="微软雅黑" panose="020B0503020204020204" pitchFamily="34" charset="-122"/>
                <a:ea typeface="微软雅黑" panose="020B0503020204020204" pitchFamily="34" charset="-122"/>
              </a:rPr>
              <a:t>过在特定时刻选择软件配置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一组中间软件产品及描述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，系统地控制对配置的修改，并在整个软件生存周期中维护配置的完整性和可追踪</a:t>
            </a:r>
            <a:r>
              <a:rPr lang="zh-CN" altLang="en-US" sz="2000" dirty="0" smtClean="0">
                <a:latin typeface="微软雅黑" panose="020B0503020204020204" pitchFamily="34" charset="-122"/>
                <a:ea typeface="微软雅黑" panose="020B0503020204020204" pitchFamily="34" charset="-122"/>
              </a:rPr>
              <a:t>性</a:t>
            </a:r>
            <a:r>
              <a:rPr lang="zh-CN" altLang="en-US" sz="2000" dirty="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742950" lvl="1" indent="-285750" eaLnBrk="0" hangingPunct="0">
              <a:lnSpc>
                <a:spcPct val="110000"/>
              </a:lnSpc>
              <a:spcBef>
                <a:spcPct val="30000"/>
              </a:spcBef>
              <a:buFontTx/>
              <a:buChar char="–"/>
            </a:pPr>
            <a:endParaRPr lang="zh-CN" altLang="en-US" sz="2000" dirty="0">
              <a:solidFill>
                <a:srgbClr val="0096D6"/>
              </a:solidFill>
              <a:latin typeface="微软雅黑" panose="020B0503020204020204" pitchFamily="34" charset="-122"/>
              <a:ea typeface="微软雅黑" panose="020B0503020204020204" pitchFamily="34" charset="-122"/>
            </a:endParaRPr>
          </a:p>
          <a:p>
            <a:pPr marL="342900" indent="-342900" eaLnBrk="0" hangingPunct="0">
              <a:lnSpc>
                <a:spcPct val="110000"/>
              </a:lnSpc>
              <a:spcBef>
                <a:spcPct val="30000"/>
              </a:spcBef>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配</a:t>
            </a:r>
            <a:r>
              <a:rPr lang="zh-CN" altLang="en-US" sz="2000" dirty="0">
                <a:latin typeface="微软雅黑" panose="020B0503020204020204" pitchFamily="34" charset="-122"/>
                <a:ea typeface="微软雅黑" panose="020B0503020204020204" pitchFamily="34" charset="-122"/>
              </a:rPr>
              <a:t>置管理是通过技术或行政手段对软件产品及其开发过程和生命周期进行控制、规范的一系列措</a:t>
            </a:r>
            <a:r>
              <a:rPr lang="zh-CN" altLang="en-US" sz="2000" dirty="0" smtClean="0">
                <a:latin typeface="微软雅黑" panose="020B0503020204020204" pitchFamily="34" charset="-122"/>
                <a:ea typeface="微软雅黑" panose="020B0503020204020204" pitchFamily="34" charset="-122"/>
              </a:rPr>
              <a:t>施。</a:t>
            </a:r>
            <a:endParaRPr lang="zh-CN" altLang="en-US" sz="2000" dirty="0">
              <a:latin typeface="微软雅黑" panose="020B0503020204020204" pitchFamily="34" charset="-122"/>
              <a:ea typeface="微软雅黑" panose="020B0503020204020204" pitchFamily="34" charset="-122"/>
            </a:endParaRPr>
          </a:p>
          <a:p>
            <a:pPr marL="742950" lvl="1" indent="-285750" eaLnBrk="0" hangingPunct="0">
              <a:lnSpc>
                <a:spcPct val="110000"/>
              </a:lnSpc>
              <a:spcBef>
                <a:spcPct val="30000"/>
              </a:spcBef>
              <a:buFontTx/>
              <a:buChar char="–"/>
            </a:pPr>
            <a:endParaRPr lang="zh-CN" altLang="en-US" sz="2000" dirty="0">
              <a:latin typeface="微软雅黑" panose="020B0503020204020204" pitchFamily="34" charset="-122"/>
              <a:ea typeface="微软雅黑" panose="020B0503020204020204" pitchFamily="34" charset="-122"/>
            </a:endParaRPr>
          </a:p>
          <a:p>
            <a:pPr marL="342900" indent="-342900" eaLnBrk="0" hangingPunct="0">
              <a:lnSpc>
                <a:spcPct val="110000"/>
              </a:lnSpc>
              <a:spcBef>
                <a:spcPct val="30000"/>
              </a:spcBef>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配</a:t>
            </a:r>
            <a:r>
              <a:rPr lang="zh-CN" altLang="en-US" sz="2000" dirty="0">
                <a:latin typeface="微软雅黑" panose="020B0503020204020204" pitchFamily="34" charset="-122"/>
                <a:ea typeface="微软雅黑" panose="020B0503020204020204" pitchFamily="34" charset="-122"/>
              </a:rPr>
              <a:t>置管理过程是对处于不断演化、完善过程中的软件产品的管理过</a:t>
            </a:r>
            <a:r>
              <a:rPr lang="zh-CN" altLang="en-US" sz="2000" dirty="0" smtClean="0">
                <a:latin typeface="微软雅黑" panose="020B0503020204020204" pitchFamily="34" charset="-122"/>
                <a:ea typeface="微软雅黑" panose="020B0503020204020204" pitchFamily="34" charset="-122"/>
              </a:rPr>
              <a:t>程。</a:t>
            </a:r>
            <a:endParaRPr lang="zh-CN" altLang="en-US" sz="2000" dirty="0">
              <a:latin typeface="微软雅黑" panose="020B0503020204020204" pitchFamily="34" charset="-122"/>
              <a:ea typeface="微软雅黑" panose="020B0503020204020204" pitchFamily="34" charset="-122"/>
            </a:endParaRPr>
          </a:p>
          <a:p>
            <a:pPr lvl="2" eaLnBrk="0" hangingPunct="0">
              <a:lnSpc>
                <a:spcPct val="110000"/>
              </a:lnSpc>
              <a:spcBef>
                <a:spcPct val="30000"/>
              </a:spcBef>
            </a:pPr>
            <a:endParaRPr lang="zh-CN" altLang="en-US" b="1" dirty="0">
              <a:latin typeface="微软雅黑" panose="020B0503020204020204" pitchFamily="34" charset="-122"/>
              <a:ea typeface="微软雅黑" panose="020B0503020204020204" pitchFamily="34" charset="-122"/>
            </a:endParaRPr>
          </a:p>
        </p:txBody>
      </p:sp>
      <p:sp>
        <p:nvSpPr>
          <p:cNvPr id="2" name="TextBox 1"/>
          <p:cNvSpPr txBox="1"/>
          <p:nvPr/>
        </p:nvSpPr>
        <p:spPr>
          <a:xfrm>
            <a:off x="395536" y="1131021"/>
            <a:ext cx="4492987" cy="461665"/>
          </a:xfrm>
          <a:prstGeom prst="rect">
            <a:avLst/>
          </a:prstGeom>
          <a:noFill/>
        </p:spPr>
        <p:txBody>
          <a:bodyPr wrap="square" rtlCol="0">
            <a:spAutoFit/>
          </a:bodyPr>
          <a:lstStyle/>
          <a:p>
            <a:r>
              <a:rPr lang="zh-CN" altLang="en-US" sz="2400" b="1" dirty="0" smtClean="0">
                <a:solidFill>
                  <a:srgbClr val="0070C0"/>
                </a:solidFill>
                <a:latin typeface="微软雅黑" panose="020B0503020204020204" pitchFamily="34" charset="-122"/>
                <a:ea typeface="微软雅黑" panose="020B0503020204020204" pitchFamily="34" charset="-122"/>
              </a:rPr>
              <a:t>软件配置管理定义的理解</a:t>
            </a:r>
            <a:endParaRPr lang="en-US" sz="2400" b="1" dirty="0">
              <a:solidFill>
                <a:srgbClr val="0070C0"/>
              </a:solidFill>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288" y="211648"/>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1.6.1 </a:t>
            </a:r>
            <a:r>
              <a:rPr lang="zh-CN" altLang="en-US" sz="2800" b="1" dirty="0">
                <a:latin typeface="微软雅黑" panose="020B0503020204020204" pitchFamily="34" charset="-122"/>
                <a:ea typeface="微软雅黑" panose="020B0503020204020204" pitchFamily="34" charset="-122"/>
              </a:rPr>
              <a:t>软件配置管理的概念 </a:t>
            </a:r>
          </a:p>
        </p:txBody>
      </p:sp>
    </p:spTree>
    <p:extLst>
      <p:ext uri="{BB962C8B-B14F-4D97-AF65-F5344CB8AC3E}">
        <p14:creationId xmlns:p14="http://schemas.microsoft.com/office/powerpoint/2010/main" val="357472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2949">
                                            <p:txEl>
                                              <p:pRg st="0" end="0"/>
                                            </p:txEl>
                                          </p:spTgt>
                                        </p:tgtEl>
                                        <p:attrNameLst>
                                          <p:attrName>style.visibility</p:attrName>
                                        </p:attrNameLst>
                                      </p:cBhvr>
                                      <p:to>
                                        <p:strVal val="visible"/>
                                      </p:to>
                                    </p:set>
                                    <p:animEffect transition="in" filter="barn(inVertical)">
                                      <p:cBhvr>
                                        <p:cTn id="7" dur="500"/>
                                        <p:tgtEl>
                                          <p:spTgt spid="829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2949">
                                            <p:txEl>
                                              <p:pRg st="2" end="2"/>
                                            </p:txEl>
                                          </p:spTgt>
                                        </p:tgtEl>
                                        <p:attrNameLst>
                                          <p:attrName>style.visibility</p:attrName>
                                        </p:attrNameLst>
                                      </p:cBhvr>
                                      <p:to>
                                        <p:strVal val="visible"/>
                                      </p:to>
                                    </p:set>
                                    <p:animEffect transition="in" filter="barn(inVertical)">
                                      <p:cBhvr>
                                        <p:cTn id="12" dur="500"/>
                                        <p:tgtEl>
                                          <p:spTgt spid="8294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2949">
                                            <p:txEl>
                                              <p:pRg st="4" end="4"/>
                                            </p:txEl>
                                          </p:spTgt>
                                        </p:tgtEl>
                                        <p:attrNameLst>
                                          <p:attrName>style.visibility</p:attrName>
                                        </p:attrNameLst>
                                      </p:cBhvr>
                                      <p:to>
                                        <p:strVal val="visible"/>
                                      </p:to>
                                    </p:set>
                                    <p:animEffect transition="in" filter="barn(inVertical)">
                                      <p:cBhvr>
                                        <p:cTn id="17" dur="500"/>
                                        <p:tgtEl>
                                          <p:spTgt spid="829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0" y="243546"/>
            <a:ext cx="8116888" cy="369887"/>
          </a:xfrm>
        </p:spPr>
        <p:txBody>
          <a:bodyPr vert="horz" wrap="square" lIns="0" tIns="0" rIns="0" bIns="0" rtlCol="0" anchor="t">
            <a:noAutofit/>
          </a:bodyPr>
          <a:lstStyle/>
          <a:p>
            <a:r>
              <a:rPr lang="en-US" altLang="zh-CN" sz="2800" b="1" dirty="0">
                <a:solidFill>
                  <a:schemeClr val="tx1"/>
                </a:solidFill>
              </a:rPr>
              <a:t>1.1.3 </a:t>
            </a:r>
            <a:r>
              <a:rPr lang="zh-CN" altLang="en-US" sz="2800" b="1" dirty="0">
                <a:solidFill>
                  <a:schemeClr val="tx1"/>
                </a:solidFill>
              </a:rPr>
              <a:t>软件及其产业的重要意义</a:t>
            </a:r>
            <a:endParaRPr lang="en-US" sz="2800" b="1" dirty="0">
              <a:solidFill>
                <a:schemeClr val="tx1"/>
              </a:solidFill>
            </a:endParaRPr>
          </a:p>
        </p:txBody>
      </p:sp>
      <p:sp>
        <p:nvSpPr>
          <p:cNvPr id="20" name="Line 10"/>
          <p:cNvSpPr>
            <a:spLocks noChangeShapeType="1"/>
          </p:cNvSpPr>
          <p:nvPr/>
        </p:nvSpPr>
        <p:spPr bwMode="auto">
          <a:xfrm flipH="1">
            <a:off x="5851524" y="3430066"/>
            <a:ext cx="1127125" cy="0"/>
          </a:xfrm>
          <a:prstGeom prst="line">
            <a:avLst/>
          </a:prstGeom>
          <a:noFill/>
          <a:ln w="19050">
            <a:solidFill>
              <a:srgbClr val="0071B5"/>
            </a:solidFill>
            <a:round/>
            <a:headEnd/>
            <a:tailEnd/>
          </a:ln>
          <a:extLst>
            <a:ext uri="{909E8E84-426E-40DD-AFC4-6F175D3DCCD1}">
              <a14:hiddenFill xmlns:a14="http://schemas.microsoft.com/office/drawing/2010/main">
                <a:noFill/>
              </a14:hiddenFill>
            </a:ext>
          </a:extLst>
        </p:spPr>
        <p:txBody>
          <a:bodyPr wrap="square">
            <a:spAutoFit/>
          </a:bodyPr>
          <a:lstStyle/>
          <a:p>
            <a:endParaRPr lang="en-US" dirty="0">
              <a:latin typeface="微软雅黑" panose="020B0503020204020204" pitchFamily="34" charset="-122"/>
              <a:ea typeface="微软雅黑" panose="020B0503020204020204" pitchFamily="34" charset="-122"/>
            </a:endParaRPr>
          </a:p>
        </p:txBody>
      </p:sp>
      <p:pic>
        <p:nvPicPr>
          <p:cNvPr id="21" name="Picture 34" descr="圆圈.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363141"/>
            <a:ext cx="2743200"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3"/>
          <p:cNvSpPr>
            <a:spLocks noChangeArrowheads="1"/>
          </p:cNvSpPr>
          <p:nvPr/>
        </p:nvSpPr>
        <p:spPr bwMode="auto">
          <a:xfrm>
            <a:off x="3865563" y="2478240"/>
            <a:ext cx="1693862" cy="519351"/>
          </a:xfrm>
          <a:prstGeom prst="ellipse">
            <a:avLst/>
          </a:prstGeom>
          <a:solidFill>
            <a:srgbClr val="0096D6"/>
          </a:solidFill>
          <a:ln>
            <a:noFill/>
          </a:ln>
          <a:extLst/>
        </p:spPr>
        <p:txBody>
          <a:bodyPr anchor="ctr">
            <a:spAutoFit/>
          </a:bodyPr>
          <a:lstStyle/>
          <a:p>
            <a:endParaRPr lang="zh-CN" altLang="zh-CN" dirty="0">
              <a:latin typeface="微软雅黑" panose="020B0503020204020204" pitchFamily="34" charset="-122"/>
              <a:ea typeface="微软雅黑" panose="020B0503020204020204" pitchFamily="34" charset="-122"/>
            </a:endParaRPr>
          </a:p>
        </p:txBody>
      </p:sp>
      <p:sp>
        <p:nvSpPr>
          <p:cNvPr id="26" name="Oval 4"/>
          <p:cNvSpPr>
            <a:spLocks noChangeArrowheads="1"/>
          </p:cNvSpPr>
          <p:nvPr/>
        </p:nvSpPr>
        <p:spPr bwMode="auto">
          <a:xfrm>
            <a:off x="3398838" y="2477447"/>
            <a:ext cx="2627312" cy="519351"/>
          </a:xfrm>
          <a:prstGeom prst="ellipse">
            <a:avLst/>
          </a:prstGeom>
          <a:noFill/>
          <a:ln w="1905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zh-CN" dirty="0">
              <a:latin typeface="微软雅黑" panose="020B0503020204020204" pitchFamily="34" charset="-122"/>
              <a:ea typeface="微软雅黑" panose="020B0503020204020204" pitchFamily="34" charset="-122"/>
            </a:endParaRPr>
          </a:p>
        </p:txBody>
      </p:sp>
      <p:sp>
        <p:nvSpPr>
          <p:cNvPr id="27" name="Oval 5"/>
          <p:cNvSpPr>
            <a:spLocks noChangeArrowheads="1"/>
          </p:cNvSpPr>
          <p:nvPr/>
        </p:nvSpPr>
        <p:spPr bwMode="auto">
          <a:xfrm>
            <a:off x="5851525" y="3162453"/>
            <a:ext cx="193675" cy="519351"/>
          </a:xfrm>
          <a:prstGeom prst="ellipse">
            <a:avLst/>
          </a:prstGeom>
          <a:solidFill>
            <a:schemeClr val="accent1"/>
          </a:solidFill>
          <a:ln w="19050" algn="ctr">
            <a:solidFill>
              <a:srgbClr val="0071B5"/>
            </a:solidFill>
            <a:round/>
            <a:headEnd/>
            <a:tailEnd/>
          </a:ln>
        </p:spPr>
        <p:txBody>
          <a:bodyPr anchor="ctr">
            <a:spAutoFit/>
          </a:bodyPr>
          <a:lstStyle/>
          <a:p>
            <a:endParaRPr lang="zh-CN" altLang="zh-CN" dirty="0">
              <a:latin typeface="微软雅黑" panose="020B0503020204020204" pitchFamily="34" charset="-122"/>
              <a:ea typeface="微软雅黑" panose="020B0503020204020204" pitchFamily="34" charset="-122"/>
            </a:endParaRPr>
          </a:p>
        </p:txBody>
      </p:sp>
      <p:sp>
        <p:nvSpPr>
          <p:cNvPr id="28" name="Oval 6"/>
          <p:cNvSpPr>
            <a:spLocks noChangeArrowheads="1"/>
          </p:cNvSpPr>
          <p:nvPr/>
        </p:nvSpPr>
        <p:spPr bwMode="auto">
          <a:xfrm>
            <a:off x="5467350" y="1305078"/>
            <a:ext cx="195263" cy="519351"/>
          </a:xfrm>
          <a:prstGeom prst="ellipse">
            <a:avLst/>
          </a:prstGeom>
          <a:solidFill>
            <a:schemeClr val="accent1"/>
          </a:solidFill>
          <a:ln w="19050" algn="ctr">
            <a:solidFill>
              <a:srgbClr val="0071B5"/>
            </a:solidFill>
            <a:round/>
            <a:headEnd/>
            <a:tailEnd/>
          </a:ln>
        </p:spPr>
        <p:txBody>
          <a:bodyPr anchor="ctr">
            <a:spAutoFit/>
          </a:bodyPr>
          <a:lstStyle/>
          <a:p>
            <a:endParaRPr lang="zh-CN" altLang="zh-CN" dirty="0">
              <a:latin typeface="微软雅黑" panose="020B0503020204020204" pitchFamily="34" charset="-122"/>
              <a:ea typeface="微软雅黑" panose="020B0503020204020204" pitchFamily="34" charset="-122"/>
            </a:endParaRPr>
          </a:p>
        </p:txBody>
      </p:sp>
      <p:sp>
        <p:nvSpPr>
          <p:cNvPr id="33" name="Oval 7"/>
          <p:cNvSpPr>
            <a:spLocks noChangeArrowheads="1"/>
          </p:cNvSpPr>
          <p:nvPr/>
        </p:nvSpPr>
        <p:spPr bwMode="auto">
          <a:xfrm>
            <a:off x="3382963" y="3162453"/>
            <a:ext cx="259766" cy="519351"/>
          </a:xfrm>
          <a:prstGeom prst="ellipse">
            <a:avLst/>
          </a:prstGeom>
          <a:solidFill>
            <a:schemeClr val="accent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spAutoFit/>
          </a:bodyPr>
          <a:lstStyle/>
          <a:p>
            <a:endParaRPr lang="zh-CN" altLang="zh-CN" dirty="0">
              <a:latin typeface="微软雅黑" panose="020B0503020204020204" pitchFamily="34" charset="-122"/>
              <a:ea typeface="微软雅黑" panose="020B0503020204020204" pitchFamily="34" charset="-122"/>
            </a:endParaRPr>
          </a:p>
        </p:txBody>
      </p:sp>
      <p:sp>
        <p:nvSpPr>
          <p:cNvPr id="38" name="Line 8"/>
          <p:cNvSpPr>
            <a:spLocks noChangeShapeType="1"/>
          </p:cNvSpPr>
          <p:nvPr/>
        </p:nvSpPr>
        <p:spPr bwMode="auto">
          <a:xfrm flipH="1" flipV="1">
            <a:off x="2811463" y="3430066"/>
            <a:ext cx="698500" cy="0"/>
          </a:xfrm>
          <a:prstGeom prst="line">
            <a:avLst/>
          </a:prstGeom>
          <a:noFill/>
          <a:ln w="19050">
            <a:solidFill>
              <a:srgbClr val="0071B5"/>
            </a:solidFill>
            <a:round/>
            <a:headEnd/>
            <a:tailEnd/>
          </a:ln>
          <a:extLst>
            <a:ext uri="{909E8E84-426E-40DD-AFC4-6F175D3DCCD1}">
              <a14:hiddenFill xmlns:a14="http://schemas.microsoft.com/office/drawing/2010/main">
                <a:noFill/>
              </a14:hiddenFill>
            </a:ext>
          </a:extLst>
        </p:spPr>
        <p:txBody>
          <a:bodyPr>
            <a:spAutoFit/>
          </a:bodyPr>
          <a:lstStyle/>
          <a:p>
            <a:endParaRPr lang="en-US" dirty="0">
              <a:latin typeface="微软雅黑" panose="020B0503020204020204" pitchFamily="34" charset="-122"/>
              <a:ea typeface="微软雅黑" panose="020B0503020204020204" pitchFamily="34" charset="-122"/>
            </a:endParaRPr>
          </a:p>
        </p:txBody>
      </p:sp>
      <p:sp>
        <p:nvSpPr>
          <p:cNvPr id="40" name="Line 9"/>
          <p:cNvSpPr>
            <a:spLocks noChangeShapeType="1"/>
          </p:cNvSpPr>
          <p:nvPr/>
        </p:nvSpPr>
        <p:spPr bwMode="auto">
          <a:xfrm flipH="1">
            <a:off x="5654675" y="1550466"/>
            <a:ext cx="979488" cy="0"/>
          </a:xfrm>
          <a:prstGeom prst="line">
            <a:avLst/>
          </a:prstGeom>
          <a:noFill/>
          <a:ln w="19050">
            <a:solidFill>
              <a:srgbClr val="0071B5"/>
            </a:solidFill>
            <a:round/>
            <a:headEnd/>
            <a:tailEnd/>
          </a:ln>
          <a:extLst>
            <a:ext uri="{909E8E84-426E-40DD-AFC4-6F175D3DCCD1}">
              <a14:hiddenFill xmlns:a14="http://schemas.microsoft.com/office/drawing/2010/main">
                <a:noFill/>
              </a14:hiddenFill>
            </a:ext>
          </a:extLst>
        </p:spPr>
        <p:txBody>
          <a:bodyPr>
            <a:spAutoFit/>
          </a:bodyPr>
          <a:lstStyle/>
          <a:p>
            <a:endParaRPr lang="en-US" dirty="0">
              <a:latin typeface="微软雅黑" panose="020B0503020204020204" pitchFamily="34" charset="-122"/>
              <a:ea typeface="微软雅黑" panose="020B0503020204020204" pitchFamily="34" charset="-122"/>
            </a:endParaRPr>
          </a:p>
        </p:txBody>
      </p:sp>
      <p:sp>
        <p:nvSpPr>
          <p:cNvPr id="41" name="Line 13"/>
          <p:cNvSpPr>
            <a:spLocks noChangeShapeType="1"/>
          </p:cNvSpPr>
          <p:nvPr/>
        </p:nvSpPr>
        <p:spPr bwMode="auto">
          <a:xfrm flipH="1">
            <a:off x="2862263" y="1550466"/>
            <a:ext cx="1003300" cy="0"/>
          </a:xfrm>
          <a:prstGeom prst="line">
            <a:avLst/>
          </a:prstGeom>
          <a:noFill/>
          <a:ln w="19050">
            <a:solidFill>
              <a:srgbClr val="0071B5"/>
            </a:solidFill>
            <a:round/>
            <a:headEnd/>
            <a:tailEnd/>
          </a:ln>
          <a:extLst>
            <a:ext uri="{909E8E84-426E-40DD-AFC4-6F175D3DCCD1}">
              <a14:hiddenFill xmlns:a14="http://schemas.microsoft.com/office/drawing/2010/main">
                <a:noFill/>
              </a14:hiddenFill>
            </a:ext>
          </a:extLst>
        </p:spPr>
        <p:txBody>
          <a:bodyPr>
            <a:spAutoFit/>
          </a:bodyPr>
          <a:lstStyle/>
          <a:p>
            <a:endParaRPr lang="en-US" dirty="0">
              <a:latin typeface="微软雅黑" panose="020B0503020204020204" pitchFamily="34" charset="-122"/>
              <a:ea typeface="微软雅黑" panose="020B0503020204020204" pitchFamily="34" charset="-122"/>
            </a:endParaRPr>
          </a:p>
        </p:txBody>
      </p:sp>
      <p:sp>
        <p:nvSpPr>
          <p:cNvPr id="42" name="Oval 14"/>
          <p:cNvSpPr>
            <a:spLocks noChangeArrowheads="1"/>
          </p:cNvSpPr>
          <p:nvPr/>
        </p:nvSpPr>
        <p:spPr bwMode="auto">
          <a:xfrm>
            <a:off x="3771900" y="1305078"/>
            <a:ext cx="193675" cy="519351"/>
          </a:xfrm>
          <a:prstGeom prst="ellipse">
            <a:avLst/>
          </a:prstGeom>
          <a:solidFill>
            <a:schemeClr val="accent1"/>
          </a:solidFill>
          <a:ln w="19050" algn="ctr">
            <a:solidFill>
              <a:srgbClr val="0071B5"/>
            </a:solidFill>
            <a:round/>
            <a:headEnd/>
            <a:tailEnd/>
          </a:ln>
        </p:spPr>
        <p:txBody>
          <a:bodyPr anchor="ctr">
            <a:spAutoFit/>
          </a:bodyPr>
          <a:lstStyle/>
          <a:p>
            <a:endParaRPr lang="zh-CN" altLang="zh-CN" dirty="0">
              <a:latin typeface="微软雅黑" panose="020B0503020204020204" pitchFamily="34" charset="-122"/>
              <a:ea typeface="微软雅黑" panose="020B0503020204020204" pitchFamily="34" charset="-122"/>
            </a:endParaRPr>
          </a:p>
        </p:txBody>
      </p:sp>
      <p:sp>
        <p:nvSpPr>
          <p:cNvPr id="43" name="Rectangle 15"/>
          <p:cNvSpPr>
            <a:spLocks noChangeArrowheads="1"/>
          </p:cNvSpPr>
          <p:nvPr/>
        </p:nvSpPr>
        <p:spPr bwMode="gray">
          <a:xfrm>
            <a:off x="541338" y="1245666"/>
            <a:ext cx="2320925" cy="438150"/>
          </a:xfrm>
          <a:prstGeom prst="rect">
            <a:avLst/>
          </a:prstGeom>
          <a:solidFill>
            <a:srgbClr val="0096D6"/>
          </a:solidFill>
          <a:ln w="9525">
            <a:solidFill>
              <a:srgbClr val="0071B5"/>
            </a:solidFill>
            <a:miter lim="800000"/>
            <a:headEnd/>
            <a:tailEnd/>
          </a:ln>
        </p:spPr>
        <p:txBody>
          <a:bodyPr anchor="ctr"/>
          <a:lstStyle/>
          <a:p>
            <a:pPr>
              <a:lnSpc>
                <a:spcPct val="90000"/>
              </a:lnSpc>
              <a:spcBef>
                <a:spcPct val="25000"/>
              </a:spcBef>
              <a:spcAft>
                <a:spcPct val="10000"/>
              </a:spcAft>
            </a:pPr>
            <a:r>
              <a:rPr lang="zh-CN" altLang="en-US" sz="2000" b="0" dirty="0">
                <a:solidFill>
                  <a:schemeClr val="bg1"/>
                </a:solidFill>
                <a:latin typeface="微软雅黑" panose="020B0503020204020204" pitchFamily="34" charset="-122"/>
                <a:ea typeface="微软雅黑" panose="020B0503020204020204" pitchFamily="34" charset="-122"/>
              </a:rPr>
              <a:t>金融领域</a:t>
            </a:r>
            <a:endParaRPr lang="en-US" altLang="zh-CN" sz="2000" b="0" dirty="0">
              <a:solidFill>
                <a:schemeClr val="bg1"/>
              </a:solidFill>
              <a:latin typeface="微软雅黑" panose="020B0503020204020204" pitchFamily="34" charset="-122"/>
              <a:ea typeface="微软雅黑" panose="020B0503020204020204" pitchFamily="34" charset="-122"/>
            </a:endParaRPr>
          </a:p>
        </p:txBody>
      </p:sp>
      <p:sp>
        <p:nvSpPr>
          <p:cNvPr id="44" name="Rectangle 16"/>
          <p:cNvSpPr>
            <a:spLocks noChangeArrowheads="1"/>
          </p:cNvSpPr>
          <p:nvPr/>
        </p:nvSpPr>
        <p:spPr bwMode="gray">
          <a:xfrm>
            <a:off x="541338" y="1683816"/>
            <a:ext cx="2320925" cy="1079768"/>
          </a:xfrm>
          <a:prstGeom prst="rect">
            <a:avLst/>
          </a:prstGeom>
          <a:noFill/>
          <a:ln w="9525">
            <a:solidFill>
              <a:srgbClr val="0096D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174625" indent="-174625">
              <a:lnSpc>
                <a:spcPct val="90000"/>
              </a:lnSpc>
              <a:spcBef>
                <a:spcPct val="25000"/>
              </a:spcBef>
              <a:spcAft>
                <a:spcPct val="10000"/>
              </a:spcAft>
              <a:buClr>
                <a:schemeClr val="tx1"/>
              </a:buClr>
              <a:buSzPct val="100000"/>
              <a:buFontTx/>
              <a:buChar char="•"/>
            </a:pPr>
            <a:r>
              <a:rPr lang="zh-CN" altLang="en-US" sz="2000" b="0" dirty="0">
                <a:solidFill>
                  <a:schemeClr val="tx1"/>
                </a:solidFill>
                <a:latin typeface="微软雅黑" panose="020B0503020204020204" pitchFamily="34" charset="-122"/>
                <a:ea typeface="微软雅黑" panose="020B0503020204020204" pitchFamily="34" charset="-122"/>
              </a:rPr>
              <a:t>金融服务系统</a:t>
            </a:r>
            <a:endParaRPr lang="en-US" altLang="zh-CN" sz="2000" b="0" dirty="0">
              <a:solidFill>
                <a:schemeClr val="tx1"/>
              </a:solidFill>
              <a:latin typeface="微软雅黑" panose="020B0503020204020204" pitchFamily="34" charset="-122"/>
              <a:ea typeface="微软雅黑" panose="020B0503020204020204" pitchFamily="34" charset="-122"/>
            </a:endParaRPr>
          </a:p>
          <a:p>
            <a:pPr marL="174625" indent="-174625">
              <a:lnSpc>
                <a:spcPct val="90000"/>
              </a:lnSpc>
              <a:spcBef>
                <a:spcPct val="25000"/>
              </a:spcBef>
              <a:spcAft>
                <a:spcPct val="10000"/>
              </a:spcAft>
              <a:buClr>
                <a:schemeClr val="tx1"/>
              </a:buClr>
              <a:buSzPct val="100000"/>
              <a:buFontTx/>
              <a:buChar char="•"/>
            </a:pPr>
            <a:r>
              <a:rPr lang="zh-CN" altLang="en-US" sz="2000" b="0" dirty="0">
                <a:solidFill>
                  <a:schemeClr val="tx1"/>
                </a:solidFill>
                <a:latin typeface="微软雅黑" panose="020B0503020204020204" pitchFamily="34" charset="-122"/>
                <a:ea typeface="微软雅黑" panose="020B0503020204020204" pitchFamily="34" charset="-122"/>
              </a:rPr>
              <a:t>在线支付</a:t>
            </a:r>
            <a:endParaRPr lang="en-US" altLang="zh-CN" sz="2000" b="0" dirty="0">
              <a:solidFill>
                <a:schemeClr val="tx1"/>
              </a:solidFill>
              <a:latin typeface="微软雅黑" panose="020B0503020204020204" pitchFamily="34" charset="-122"/>
              <a:ea typeface="微软雅黑" panose="020B0503020204020204" pitchFamily="34" charset="-122"/>
            </a:endParaRPr>
          </a:p>
          <a:p>
            <a:pPr marL="174625" indent="-174625">
              <a:lnSpc>
                <a:spcPct val="90000"/>
              </a:lnSpc>
              <a:spcBef>
                <a:spcPct val="25000"/>
              </a:spcBef>
              <a:spcAft>
                <a:spcPct val="10000"/>
              </a:spcAft>
              <a:buClr>
                <a:schemeClr val="tx1"/>
              </a:buClr>
              <a:buSzPct val="100000"/>
              <a:buFontTx/>
              <a:buChar char="•"/>
            </a:pPr>
            <a:r>
              <a:rPr lang="zh-CN" altLang="en-US" sz="2000" b="0" dirty="0">
                <a:solidFill>
                  <a:schemeClr val="tx1"/>
                </a:solidFill>
                <a:latin typeface="微软雅黑" panose="020B0503020204020204" pitchFamily="34" charset="-122"/>
                <a:ea typeface="微软雅黑" panose="020B0503020204020204" pitchFamily="34" charset="-122"/>
              </a:rPr>
              <a:t>消费卡服务</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sp>
        <p:nvSpPr>
          <p:cNvPr id="45" name="Rectangle 17"/>
          <p:cNvSpPr>
            <a:spLocks noChangeArrowheads="1"/>
          </p:cNvSpPr>
          <p:nvPr/>
        </p:nvSpPr>
        <p:spPr bwMode="gray">
          <a:xfrm>
            <a:off x="6565900" y="1233791"/>
            <a:ext cx="2320925" cy="542925"/>
          </a:xfrm>
          <a:prstGeom prst="rect">
            <a:avLst/>
          </a:prstGeom>
          <a:solidFill>
            <a:srgbClr val="0096D6"/>
          </a:solidFill>
          <a:ln w="9525">
            <a:solidFill>
              <a:srgbClr val="0096D6"/>
            </a:solidFill>
            <a:miter lim="800000"/>
            <a:headEnd/>
            <a:tailEnd/>
          </a:ln>
        </p:spPr>
        <p:txBody>
          <a:bodyPr anchor="ctr"/>
          <a:lstStyle/>
          <a:p>
            <a:pPr>
              <a:lnSpc>
                <a:spcPct val="90000"/>
              </a:lnSpc>
              <a:spcBef>
                <a:spcPct val="25000"/>
              </a:spcBef>
              <a:spcAft>
                <a:spcPct val="10000"/>
              </a:spcAft>
            </a:pPr>
            <a:r>
              <a:rPr lang="zh-CN" altLang="en-US" sz="2000" b="0">
                <a:solidFill>
                  <a:schemeClr val="bg1"/>
                </a:solidFill>
                <a:latin typeface="微软雅黑" panose="020B0503020204020204" pitchFamily="34" charset="-122"/>
                <a:ea typeface="微软雅黑" panose="020B0503020204020204" pitchFamily="34" charset="-122"/>
              </a:rPr>
              <a:t>制造领域</a:t>
            </a:r>
            <a:endParaRPr lang="en-US" altLang="zh-CN" sz="2000" b="0">
              <a:solidFill>
                <a:schemeClr val="bg1"/>
              </a:solidFill>
              <a:latin typeface="微软雅黑" panose="020B0503020204020204" pitchFamily="34" charset="-122"/>
              <a:ea typeface="微软雅黑" panose="020B0503020204020204" pitchFamily="34" charset="-122"/>
            </a:endParaRPr>
          </a:p>
        </p:txBody>
      </p:sp>
      <p:sp>
        <p:nvSpPr>
          <p:cNvPr id="50" name="Rectangle 18"/>
          <p:cNvSpPr>
            <a:spLocks noChangeArrowheads="1"/>
          </p:cNvSpPr>
          <p:nvPr/>
        </p:nvSpPr>
        <p:spPr bwMode="gray">
          <a:xfrm>
            <a:off x="6565900" y="1788591"/>
            <a:ext cx="2320925" cy="1054223"/>
          </a:xfrm>
          <a:prstGeom prst="rect">
            <a:avLst/>
          </a:prstGeom>
          <a:noFill/>
          <a:ln w="9525">
            <a:solidFill>
              <a:srgbClr val="0096D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174625" indent="-174625">
              <a:lnSpc>
                <a:spcPct val="90000"/>
              </a:lnSpc>
              <a:spcBef>
                <a:spcPct val="25000"/>
              </a:spcBef>
              <a:spcAft>
                <a:spcPct val="10000"/>
              </a:spcAft>
              <a:buClr>
                <a:schemeClr val="tx1"/>
              </a:buClr>
              <a:buSzPct val="100000"/>
              <a:buFontTx/>
              <a:buChar char="•"/>
            </a:pPr>
            <a:r>
              <a:rPr lang="zh-CN" altLang="en-US" sz="2000" b="0" dirty="0">
                <a:solidFill>
                  <a:schemeClr val="tx1"/>
                </a:solidFill>
                <a:latin typeface="微软雅黑" panose="020B0503020204020204" pitchFamily="34" charset="-122"/>
                <a:ea typeface="微软雅黑" panose="020B0503020204020204" pitchFamily="34" charset="-122"/>
              </a:rPr>
              <a:t>生产管理</a:t>
            </a:r>
            <a:endParaRPr lang="en-US" altLang="zh-CN" sz="2000" b="0" dirty="0">
              <a:solidFill>
                <a:schemeClr val="tx1"/>
              </a:solidFill>
              <a:latin typeface="微软雅黑" panose="020B0503020204020204" pitchFamily="34" charset="-122"/>
              <a:ea typeface="微软雅黑" panose="020B0503020204020204" pitchFamily="34" charset="-122"/>
            </a:endParaRPr>
          </a:p>
          <a:p>
            <a:pPr marL="174625" indent="-174625">
              <a:lnSpc>
                <a:spcPct val="90000"/>
              </a:lnSpc>
              <a:spcBef>
                <a:spcPct val="25000"/>
              </a:spcBef>
              <a:spcAft>
                <a:spcPct val="10000"/>
              </a:spcAft>
              <a:buClr>
                <a:schemeClr val="tx1"/>
              </a:buClr>
              <a:buSzPct val="100000"/>
              <a:buFontTx/>
              <a:buChar char="•"/>
            </a:pPr>
            <a:r>
              <a:rPr lang="zh-CN" altLang="en-US" sz="2000" b="0" dirty="0">
                <a:solidFill>
                  <a:schemeClr val="tx1"/>
                </a:solidFill>
                <a:latin typeface="微软雅黑" panose="020B0503020204020204" pitchFamily="34" charset="-122"/>
                <a:ea typeface="微软雅黑" panose="020B0503020204020204" pitchFamily="34" charset="-122"/>
              </a:rPr>
              <a:t>采购管理</a:t>
            </a:r>
            <a:endParaRPr lang="en-US" altLang="zh-CN" sz="2000" b="0" dirty="0">
              <a:solidFill>
                <a:schemeClr val="tx1"/>
              </a:solidFill>
              <a:latin typeface="微软雅黑" panose="020B0503020204020204" pitchFamily="34" charset="-122"/>
              <a:ea typeface="微软雅黑" panose="020B0503020204020204" pitchFamily="34" charset="-122"/>
            </a:endParaRPr>
          </a:p>
          <a:p>
            <a:pPr marL="174625" indent="-174625">
              <a:lnSpc>
                <a:spcPct val="90000"/>
              </a:lnSpc>
              <a:spcBef>
                <a:spcPct val="25000"/>
              </a:spcBef>
              <a:spcAft>
                <a:spcPct val="10000"/>
              </a:spcAft>
              <a:buClr>
                <a:schemeClr val="tx1"/>
              </a:buClr>
              <a:buSzPct val="100000"/>
              <a:buFontTx/>
              <a:buChar char="•"/>
            </a:pPr>
            <a:r>
              <a:rPr lang="zh-CN" altLang="en-US" sz="2000" b="0" dirty="0">
                <a:solidFill>
                  <a:schemeClr val="tx1"/>
                </a:solidFill>
                <a:latin typeface="微软雅黑" panose="020B0503020204020204" pitchFamily="34" charset="-122"/>
                <a:ea typeface="微软雅黑" panose="020B0503020204020204" pitchFamily="34" charset="-122"/>
              </a:rPr>
              <a:t>销售管理</a:t>
            </a:r>
            <a:r>
              <a:rPr lang="en-US" altLang="zh-CN" sz="2000" b="0" dirty="0">
                <a:solidFill>
                  <a:schemeClr val="tx1"/>
                </a:solidFill>
                <a:latin typeface="微软雅黑" panose="020B0503020204020204" pitchFamily="34" charset="-122"/>
                <a:ea typeface="微软雅黑" panose="020B0503020204020204" pitchFamily="34" charset="-122"/>
              </a:rPr>
              <a:t> </a:t>
            </a:r>
          </a:p>
        </p:txBody>
      </p:sp>
      <p:sp>
        <p:nvSpPr>
          <p:cNvPr id="51" name="Rectangle 19"/>
          <p:cNvSpPr>
            <a:spLocks noChangeArrowheads="1"/>
          </p:cNvSpPr>
          <p:nvPr/>
        </p:nvSpPr>
        <p:spPr bwMode="gray">
          <a:xfrm>
            <a:off x="512763" y="3071106"/>
            <a:ext cx="2320925" cy="533401"/>
          </a:xfrm>
          <a:prstGeom prst="rect">
            <a:avLst/>
          </a:prstGeom>
          <a:solidFill>
            <a:srgbClr val="0096D6"/>
          </a:solidFill>
          <a:ln w="9525">
            <a:solidFill>
              <a:srgbClr val="0096D6"/>
            </a:solidFill>
            <a:miter lim="800000"/>
            <a:headEnd/>
            <a:tailEnd/>
          </a:ln>
        </p:spPr>
        <p:txBody>
          <a:bodyPr anchor="ctr"/>
          <a:lstStyle/>
          <a:p>
            <a:pPr>
              <a:lnSpc>
                <a:spcPct val="90000"/>
              </a:lnSpc>
              <a:spcBef>
                <a:spcPct val="25000"/>
              </a:spcBef>
              <a:spcAft>
                <a:spcPct val="10000"/>
              </a:spcAft>
            </a:pPr>
            <a:r>
              <a:rPr lang="zh-CN" altLang="en-US" sz="2000" b="0">
                <a:solidFill>
                  <a:schemeClr val="bg1"/>
                </a:solidFill>
                <a:latin typeface="微软雅黑" panose="020B0503020204020204" pitchFamily="34" charset="-122"/>
                <a:ea typeface="微软雅黑" panose="020B0503020204020204" pitchFamily="34" charset="-122"/>
              </a:rPr>
              <a:t>医疗领域</a:t>
            </a:r>
            <a:endParaRPr lang="en-US" altLang="zh-CN" sz="2000" b="0">
              <a:solidFill>
                <a:schemeClr val="bg1"/>
              </a:solidFill>
              <a:latin typeface="微软雅黑" panose="020B0503020204020204" pitchFamily="34" charset="-122"/>
              <a:ea typeface="微软雅黑" panose="020B0503020204020204" pitchFamily="34" charset="-122"/>
            </a:endParaRPr>
          </a:p>
        </p:txBody>
      </p:sp>
      <p:sp>
        <p:nvSpPr>
          <p:cNvPr id="52" name="Rectangle 20"/>
          <p:cNvSpPr>
            <a:spLocks noChangeArrowheads="1"/>
          </p:cNvSpPr>
          <p:nvPr/>
        </p:nvSpPr>
        <p:spPr bwMode="gray">
          <a:xfrm>
            <a:off x="512763" y="3604508"/>
            <a:ext cx="2320925" cy="1038676"/>
          </a:xfrm>
          <a:prstGeom prst="rect">
            <a:avLst/>
          </a:prstGeom>
          <a:noFill/>
          <a:ln w="9525">
            <a:solidFill>
              <a:srgbClr val="0096D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174625" indent="-174625">
              <a:lnSpc>
                <a:spcPct val="90000"/>
              </a:lnSpc>
              <a:spcBef>
                <a:spcPct val="25000"/>
              </a:spcBef>
              <a:spcAft>
                <a:spcPct val="10000"/>
              </a:spcAft>
              <a:buClr>
                <a:schemeClr val="tx1"/>
              </a:buClr>
              <a:buSzPct val="100000"/>
              <a:buFontTx/>
              <a:buChar char="•"/>
            </a:pPr>
            <a:r>
              <a:rPr lang="zh-CN" altLang="en-US" b="0" dirty="0">
                <a:solidFill>
                  <a:schemeClr val="tx1"/>
                </a:solidFill>
                <a:latin typeface="微软雅黑" panose="020B0503020204020204" pitchFamily="34" charset="-122"/>
                <a:ea typeface="微软雅黑" panose="020B0503020204020204" pitchFamily="34" charset="-122"/>
              </a:rPr>
              <a:t>仪器设备</a:t>
            </a:r>
            <a:endParaRPr lang="en-US" altLang="zh-CN" b="0" dirty="0">
              <a:solidFill>
                <a:schemeClr val="tx1"/>
              </a:solidFill>
              <a:latin typeface="微软雅黑" panose="020B0503020204020204" pitchFamily="34" charset="-122"/>
              <a:ea typeface="微软雅黑" panose="020B0503020204020204" pitchFamily="34" charset="-122"/>
            </a:endParaRPr>
          </a:p>
          <a:p>
            <a:pPr marL="174625" indent="-174625">
              <a:lnSpc>
                <a:spcPct val="90000"/>
              </a:lnSpc>
              <a:spcBef>
                <a:spcPct val="25000"/>
              </a:spcBef>
              <a:spcAft>
                <a:spcPct val="10000"/>
              </a:spcAft>
              <a:buClr>
                <a:schemeClr val="tx1"/>
              </a:buClr>
              <a:buSzPct val="100000"/>
              <a:buFontTx/>
              <a:buChar char="•"/>
            </a:pPr>
            <a:r>
              <a:rPr lang="zh-CN" altLang="en-US" b="0" dirty="0">
                <a:solidFill>
                  <a:schemeClr val="tx1"/>
                </a:solidFill>
                <a:latin typeface="微软雅黑" panose="020B0503020204020204" pitchFamily="34" charset="-122"/>
                <a:ea typeface="微软雅黑" panose="020B0503020204020204" pitchFamily="34" charset="-122"/>
              </a:rPr>
              <a:t>病历管理</a:t>
            </a:r>
            <a:endParaRPr lang="en-US" altLang="zh-CN" b="0" dirty="0">
              <a:solidFill>
                <a:schemeClr val="tx1"/>
              </a:solidFill>
              <a:latin typeface="微软雅黑" panose="020B0503020204020204" pitchFamily="34" charset="-122"/>
              <a:ea typeface="微软雅黑" panose="020B0503020204020204" pitchFamily="34" charset="-122"/>
            </a:endParaRPr>
          </a:p>
          <a:p>
            <a:pPr marL="174625" indent="-174625">
              <a:lnSpc>
                <a:spcPct val="90000"/>
              </a:lnSpc>
              <a:spcBef>
                <a:spcPct val="25000"/>
              </a:spcBef>
              <a:spcAft>
                <a:spcPct val="10000"/>
              </a:spcAft>
              <a:buClr>
                <a:schemeClr val="tx1"/>
              </a:buClr>
              <a:buSzPct val="100000"/>
              <a:buFontTx/>
              <a:buChar char="•"/>
            </a:pPr>
            <a:r>
              <a:rPr lang="zh-CN" altLang="en-US" b="0" dirty="0">
                <a:solidFill>
                  <a:schemeClr val="tx1"/>
                </a:solidFill>
                <a:latin typeface="微软雅黑" panose="020B0503020204020204" pitchFamily="34" charset="-122"/>
                <a:ea typeface="微软雅黑" panose="020B0503020204020204" pitchFamily="34" charset="-122"/>
              </a:rPr>
              <a:t>血库管理</a:t>
            </a:r>
            <a:endParaRPr lang="en-US" altLang="zh-CN" b="0" dirty="0">
              <a:solidFill>
                <a:schemeClr val="tx1"/>
              </a:solidFill>
              <a:latin typeface="微软雅黑" panose="020B0503020204020204" pitchFamily="34" charset="-122"/>
              <a:ea typeface="微软雅黑" panose="020B0503020204020204" pitchFamily="34" charset="-122"/>
            </a:endParaRPr>
          </a:p>
        </p:txBody>
      </p:sp>
      <p:sp>
        <p:nvSpPr>
          <p:cNvPr id="53" name="Rectangle 21"/>
          <p:cNvSpPr>
            <a:spLocks noChangeArrowheads="1"/>
          </p:cNvSpPr>
          <p:nvPr/>
        </p:nvSpPr>
        <p:spPr bwMode="gray">
          <a:xfrm>
            <a:off x="6537325" y="3071107"/>
            <a:ext cx="2320925" cy="438150"/>
          </a:xfrm>
          <a:prstGeom prst="rect">
            <a:avLst/>
          </a:prstGeom>
          <a:solidFill>
            <a:srgbClr val="0096D6"/>
          </a:solidFill>
          <a:ln w="9525">
            <a:solidFill>
              <a:srgbClr val="0096D6"/>
            </a:solidFill>
            <a:miter lim="800000"/>
            <a:headEnd/>
            <a:tailEnd/>
          </a:ln>
        </p:spPr>
        <p:txBody>
          <a:bodyPr anchor="ctr"/>
          <a:lstStyle/>
          <a:p>
            <a:pPr>
              <a:lnSpc>
                <a:spcPct val="90000"/>
              </a:lnSpc>
              <a:spcBef>
                <a:spcPct val="25000"/>
              </a:spcBef>
              <a:spcAft>
                <a:spcPct val="10000"/>
              </a:spcAft>
            </a:pPr>
            <a:r>
              <a:rPr lang="zh-CN" altLang="en-US" sz="2000" b="0">
                <a:solidFill>
                  <a:schemeClr val="bg1"/>
                </a:solidFill>
                <a:latin typeface="微软雅黑" panose="020B0503020204020204" pitchFamily="34" charset="-122"/>
                <a:ea typeface="微软雅黑" panose="020B0503020204020204" pitchFamily="34" charset="-122"/>
              </a:rPr>
              <a:t>通信领域</a:t>
            </a:r>
            <a:endParaRPr lang="en-US" altLang="zh-CN" sz="2000" b="0">
              <a:solidFill>
                <a:schemeClr val="bg1"/>
              </a:solidFill>
              <a:latin typeface="微软雅黑" panose="020B0503020204020204" pitchFamily="34" charset="-122"/>
              <a:ea typeface="微软雅黑" panose="020B0503020204020204" pitchFamily="34" charset="-122"/>
            </a:endParaRPr>
          </a:p>
        </p:txBody>
      </p:sp>
      <p:sp>
        <p:nvSpPr>
          <p:cNvPr id="54" name="Rectangle 22"/>
          <p:cNvSpPr>
            <a:spLocks noChangeArrowheads="1"/>
          </p:cNvSpPr>
          <p:nvPr/>
        </p:nvSpPr>
        <p:spPr bwMode="gray">
          <a:xfrm>
            <a:off x="6537325" y="3509257"/>
            <a:ext cx="2320925" cy="1133927"/>
          </a:xfrm>
          <a:prstGeom prst="rect">
            <a:avLst/>
          </a:prstGeom>
          <a:noFill/>
          <a:ln w="9525" algn="ctr">
            <a:solidFill>
              <a:srgbClr val="0096D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174625" indent="-174625">
              <a:lnSpc>
                <a:spcPct val="90000"/>
              </a:lnSpc>
              <a:spcBef>
                <a:spcPct val="25000"/>
              </a:spcBef>
              <a:spcAft>
                <a:spcPct val="10000"/>
              </a:spcAft>
              <a:buClr>
                <a:schemeClr val="tx1"/>
              </a:buClr>
              <a:buSzPct val="100000"/>
              <a:buFontTx/>
              <a:buChar char="•"/>
            </a:pPr>
            <a:r>
              <a:rPr lang="zh-CN" altLang="en-US" sz="2000" b="0" dirty="0">
                <a:solidFill>
                  <a:schemeClr val="tx1"/>
                </a:solidFill>
                <a:latin typeface="微软雅黑" panose="020B0503020204020204" pitchFamily="34" charset="-122"/>
                <a:ea typeface="微软雅黑" panose="020B0503020204020204" pitchFamily="34" charset="-122"/>
              </a:rPr>
              <a:t>计费管理</a:t>
            </a:r>
            <a:endParaRPr lang="en-US" altLang="zh-CN" sz="2000" b="0" dirty="0">
              <a:solidFill>
                <a:schemeClr val="tx1"/>
              </a:solidFill>
              <a:latin typeface="微软雅黑" panose="020B0503020204020204" pitchFamily="34" charset="-122"/>
              <a:ea typeface="微软雅黑" panose="020B0503020204020204" pitchFamily="34" charset="-122"/>
            </a:endParaRPr>
          </a:p>
          <a:p>
            <a:pPr marL="174625" indent="-174625">
              <a:lnSpc>
                <a:spcPct val="90000"/>
              </a:lnSpc>
              <a:spcBef>
                <a:spcPct val="25000"/>
              </a:spcBef>
              <a:spcAft>
                <a:spcPct val="10000"/>
              </a:spcAft>
              <a:buClr>
                <a:schemeClr val="tx1"/>
              </a:buClr>
              <a:buSzPct val="100000"/>
              <a:buFontTx/>
              <a:buChar char="•"/>
            </a:pPr>
            <a:r>
              <a:rPr lang="zh-CN" altLang="en-US" sz="2000" b="0" dirty="0">
                <a:solidFill>
                  <a:schemeClr val="tx1"/>
                </a:solidFill>
                <a:latin typeface="微软雅黑" panose="020B0503020204020204" pitchFamily="34" charset="-122"/>
                <a:ea typeface="微软雅黑" panose="020B0503020204020204" pitchFamily="34" charset="-122"/>
              </a:rPr>
              <a:t>积分管理</a:t>
            </a:r>
            <a:endParaRPr lang="en-US" altLang="zh-CN" sz="2000" b="0" dirty="0">
              <a:solidFill>
                <a:schemeClr val="tx1"/>
              </a:solidFill>
              <a:latin typeface="微软雅黑" panose="020B0503020204020204" pitchFamily="34" charset="-122"/>
              <a:ea typeface="微软雅黑" panose="020B0503020204020204" pitchFamily="34" charset="-122"/>
            </a:endParaRPr>
          </a:p>
          <a:p>
            <a:pPr marL="174625" indent="-174625">
              <a:lnSpc>
                <a:spcPct val="90000"/>
              </a:lnSpc>
              <a:spcBef>
                <a:spcPct val="25000"/>
              </a:spcBef>
              <a:spcAft>
                <a:spcPct val="10000"/>
              </a:spcAft>
              <a:buClr>
                <a:schemeClr val="tx1"/>
              </a:buClr>
              <a:buSzPct val="100000"/>
              <a:buFontTx/>
              <a:buChar char="•"/>
            </a:pPr>
            <a:r>
              <a:rPr lang="zh-CN" altLang="en-US" sz="2000" b="0" dirty="0">
                <a:solidFill>
                  <a:schemeClr val="tx1"/>
                </a:solidFill>
                <a:latin typeface="微软雅黑" panose="020B0503020204020204" pitchFamily="34" charset="-122"/>
                <a:ea typeface="微软雅黑" panose="020B0503020204020204" pitchFamily="34" charset="-122"/>
              </a:rPr>
              <a:t>客户管理</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sp>
        <p:nvSpPr>
          <p:cNvPr id="56" name="Oval 14"/>
          <p:cNvSpPr>
            <a:spLocks noChangeArrowheads="1"/>
          </p:cNvSpPr>
          <p:nvPr/>
        </p:nvSpPr>
        <p:spPr bwMode="auto">
          <a:xfrm>
            <a:off x="3387725" y="3148166"/>
            <a:ext cx="193675" cy="519351"/>
          </a:xfrm>
          <a:prstGeom prst="ellipse">
            <a:avLst/>
          </a:prstGeom>
          <a:solidFill>
            <a:schemeClr val="accent1"/>
          </a:solidFill>
          <a:ln w="19050" algn="ctr">
            <a:solidFill>
              <a:srgbClr val="0071B5"/>
            </a:solidFill>
            <a:round/>
            <a:headEnd/>
            <a:tailEnd/>
          </a:ln>
        </p:spPr>
        <p:txBody>
          <a:bodyPr anchor="ctr">
            <a:spAutoFit/>
          </a:bodyPr>
          <a:lstStyle/>
          <a:p>
            <a:endParaRPr lang="zh-CN" altLang="zh-CN" dirty="0">
              <a:latin typeface="微软雅黑" panose="020B0503020204020204" pitchFamily="34" charset="-122"/>
              <a:ea typeface="微软雅黑" panose="020B0503020204020204" pitchFamily="34" charset="-122"/>
            </a:endParaRPr>
          </a:p>
        </p:txBody>
      </p:sp>
      <p:sp>
        <p:nvSpPr>
          <p:cNvPr id="57" name="Rectangle 2"/>
          <p:cNvSpPr>
            <a:spLocks noChangeArrowheads="1"/>
          </p:cNvSpPr>
          <p:nvPr/>
        </p:nvSpPr>
        <p:spPr bwMode="auto">
          <a:xfrm>
            <a:off x="4076875" y="2535670"/>
            <a:ext cx="1240301" cy="478823"/>
          </a:xfrm>
          <a:prstGeom prst="rect">
            <a:avLst/>
          </a:prstGeom>
          <a:noFill/>
          <a:ln w="9525">
            <a:noFill/>
            <a:miter lim="800000"/>
            <a:headEnd/>
            <a:tailEnd/>
          </a:ln>
        </p:spPr>
        <p:txBody>
          <a:bodyPr anchor="ct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软件</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8" name="Rectangle 2"/>
          <p:cNvSpPr>
            <a:spLocks noChangeArrowheads="1"/>
          </p:cNvSpPr>
          <p:nvPr/>
        </p:nvSpPr>
        <p:spPr bwMode="auto">
          <a:xfrm rot="17869825">
            <a:off x="3325801" y="2097123"/>
            <a:ext cx="743842" cy="360680"/>
          </a:xfrm>
          <a:prstGeom prst="rect">
            <a:avLst/>
          </a:prstGeom>
          <a:noFill/>
          <a:ln w="9525">
            <a:noFill/>
            <a:miter lim="800000"/>
            <a:headEnd/>
            <a:tailEnd/>
          </a:ln>
        </p:spPr>
        <p:txBody>
          <a:bodyPr anchor="ctr"/>
          <a:lstStyle/>
          <a:p>
            <a:pPr algn="ctr"/>
            <a:r>
              <a:rPr lang="zh-CN" altLang="en-US" sz="2000" dirty="0" smtClean="0">
                <a:latin typeface="微软雅黑" panose="020B0503020204020204" pitchFamily="34" charset="-122"/>
                <a:ea typeface="微软雅黑" panose="020B0503020204020204" pitchFamily="34" charset="-122"/>
              </a:rPr>
              <a:t>金融</a:t>
            </a:r>
            <a:endParaRPr lang="zh-CN" altLang="en-US" sz="2000" dirty="0">
              <a:latin typeface="微软雅黑" panose="020B0503020204020204" pitchFamily="34" charset="-122"/>
              <a:ea typeface="微软雅黑" panose="020B0503020204020204" pitchFamily="34" charset="-122"/>
            </a:endParaRPr>
          </a:p>
        </p:txBody>
      </p:sp>
      <p:sp>
        <p:nvSpPr>
          <p:cNvPr id="59" name="Rectangle 2"/>
          <p:cNvSpPr>
            <a:spLocks noChangeArrowheads="1"/>
          </p:cNvSpPr>
          <p:nvPr/>
        </p:nvSpPr>
        <p:spPr bwMode="auto">
          <a:xfrm>
            <a:off x="4386610" y="1493792"/>
            <a:ext cx="743842" cy="360680"/>
          </a:xfrm>
          <a:prstGeom prst="rect">
            <a:avLst/>
          </a:prstGeom>
          <a:noFill/>
          <a:ln w="9525">
            <a:noFill/>
            <a:miter lim="800000"/>
            <a:headEnd/>
            <a:tailEnd/>
          </a:ln>
        </p:spPr>
        <p:txBody>
          <a:bodyPr anchor="ctr"/>
          <a:lstStyle/>
          <a:p>
            <a:pPr algn="ctr"/>
            <a:r>
              <a:rPr lang="zh-CN" altLang="en-US" sz="2000" dirty="0" smtClean="0">
                <a:latin typeface="微软雅黑" panose="020B0503020204020204" pitchFamily="34" charset="-122"/>
                <a:ea typeface="微软雅黑" panose="020B0503020204020204" pitchFamily="34" charset="-122"/>
              </a:rPr>
              <a:t>制造</a:t>
            </a:r>
            <a:endParaRPr lang="zh-CN" altLang="en-US" sz="2000" dirty="0">
              <a:latin typeface="微软雅黑" panose="020B0503020204020204" pitchFamily="34" charset="-122"/>
              <a:ea typeface="微软雅黑" panose="020B0503020204020204" pitchFamily="34" charset="-122"/>
            </a:endParaRPr>
          </a:p>
        </p:txBody>
      </p:sp>
      <p:sp>
        <p:nvSpPr>
          <p:cNvPr id="60" name="Rectangle 2"/>
          <p:cNvSpPr>
            <a:spLocks noChangeArrowheads="1"/>
          </p:cNvSpPr>
          <p:nvPr/>
        </p:nvSpPr>
        <p:spPr bwMode="auto">
          <a:xfrm rot="4099909">
            <a:off x="5395345" y="2171016"/>
            <a:ext cx="743842" cy="360680"/>
          </a:xfrm>
          <a:prstGeom prst="rect">
            <a:avLst/>
          </a:prstGeom>
          <a:noFill/>
          <a:ln w="9525">
            <a:noFill/>
            <a:miter lim="800000"/>
            <a:headEnd/>
            <a:tailEnd/>
          </a:ln>
        </p:spPr>
        <p:txBody>
          <a:bodyPr anchor="ctr"/>
          <a:lstStyle/>
          <a:p>
            <a:pPr algn="ctr"/>
            <a:r>
              <a:rPr lang="zh-CN" altLang="en-US" sz="2000" dirty="0" smtClean="0">
                <a:latin typeface="微软雅黑" panose="020B0503020204020204" pitchFamily="34" charset="-122"/>
                <a:ea typeface="微软雅黑" panose="020B0503020204020204" pitchFamily="34" charset="-122"/>
              </a:rPr>
              <a:t>通信</a:t>
            </a:r>
            <a:endParaRPr lang="zh-CN" altLang="en-US" sz="2000" dirty="0">
              <a:latin typeface="微软雅黑" panose="020B0503020204020204" pitchFamily="34" charset="-122"/>
              <a:ea typeface="微软雅黑" panose="020B0503020204020204" pitchFamily="34" charset="-122"/>
            </a:endParaRPr>
          </a:p>
        </p:txBody>
      </p:sp>
      <p:sp>
        <p:nvSpPr>
          <p:cNvPr id="61" name="Rectangle 2"/>
          <p:cNvSpPr>
            <a:spLocks noChangeArrowheads="1"/>
          </p:cNvSpPr>
          <p:nvPr/>
        </p:nvSpPr>
        <p:spPr bwMode="auto">
          <a:xfrm rot="13567415">
            <a:off x="3604148" y="3359875"/>
            <a:ext cx="743842" cy="360680"/>
          </a:xfrm>
          <a:prstGeom prst="rect">
            <a:avLst/>
          </a:prstGeom>
          <a:noFill/>
          <a:ln w="9525">
            <a:noFill/>
            <a:miter lim="800000"/>
            <a:headEnd/>
            <a:tailEnd/>
          </a:ln>
        </p:spPr>
        <p:txBody>
          <a:bodyPr anchor="ctr"/>
          <a:lstStyle/>
          <a:p>
            <a:pPr algn="ctr"/>
            <a:r>
              <a:rPr lang="zh-CN" altLang="en-US" sz="2000" dirty="0" smtClean="0">
                <a:latin typeface="微软雅黑" panose="020B0503020204020204" pitchFamily="34" charset="-122"/>
                <a:ea typeface="微软雅黑" panose="020B0503020204020204" pitchFamily="34" charset="-122"/>
              </a:rPr>
              <a:t>医疗</a:t>
            </a:r>
            <a:endParaRPr lang="zh-CN" altLang="en-US" sz="2000" dirty="0">
              <a:latin typeface="微软雅黑" panose="020B0503020204020204" pitchFamily="34" charset="-122"/>
              <a:ea typeface="微软雅黑" panose="020B0503020204020204" pitchFamily="34" charset="-122"/>
            </a:endParaRPr>
          </a:p>
        </p:txBody>
      </p:sp>
      <p:sp>
        <p:nvSpPr>
          <p:cNvPr id="62" name="Rectangle 2"/>
          <p:cNvSpPr>
            <a:spLocks noChangeArrowheads="1"/>
          </p:cNvSpPr>
          <p:nvPr/>
        </p:nvSpPr>
        <p:spPr bwMode="auto">
          <a:xfrm rot="8496058">
            <a:off x="5017437" y="3405146"/>
            <a:ext cx="743842" cy="360680"/>
          </a:xfrm>
          <a:prstGeom prst="rect">
            <a:avLst/>
          </a:prstGeom>
          <a:noFill/>
          <a:ln w="9525">
            <a:noFill/>
            <a:miter lim="800000"/>
            <a:headEnd/>
            <a:tailEnd/>
          </a:ln>
        </p:spPr>
        <p:txBody>
          <a:bodyPr anchor="ctr"/>
          <a:lstStyle/>
          <a:p>
            <a:pPr algn="ctr"/>
            <a:r>
              <a:rPr lang="zh-CN" altLang="en-US" sz="2000" dirty="0" smtClean="0">
                <a:latin typeface="微软雅黑" panose="020B0503020204020204" pitchFamily="34" charset="-122"/>
                <a:ea typeface="微软雅黑" panose="020B0503020204020204" pitchFamily="34" charset="-122"/>
              </a:rPr>
              <a:t>政务</a:t>
            </a:r>
            <a:endParaRPr lang="zh-CN" altLang="en-US" sz="2000" dirty="0">
              <a:latin typeface="微软雅黑" panose="020B0503020204020204" pitchFamily="34" charset="-122"/>
              <a:ea typeface="微软雅黑" panose="020B0503020204020204" pitchFamily="34" charset="-122"/>
            </a:endParaRPr>
          </a:p>
        </p:txBody>
      </p:sp>
      <p:grpSp>
        <p:nvGrpSpPr>
          <p:cNvPr id="65" name="Group 64"/>
          <p:cNvGrpSpPr/>
          <p:nvPr/>
        </p:nvGrpSpPr>
        <p:grpSpPr>
          <a:xfrm>
            <a:off x="696652" y="5060076"/>
            <a:ext cx="1570078" cy="1019392"/>
            <a:chOff x="3850" y="1612193"/>
            <a:chExt cx="2625879" cy="1019392"/>
          </a:xfrm>
        </p:grpSpPr>
        <p:sp>
          <p:nvSpPr>
            <p:cNvPr id="72" name="Rectangle 71"/>
            <p:cNvSpPr/>
            <p:nvPr/>
          </p:nvSpPr>
          <p:spPr>
            <a:xfrm>
              <a:off x="3850" y="1612193"/>
              <a:ext cx="2625879" cy="101939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000" dirty="0">
                <a:latin typeface="微软雅黑" panose="020B0503020204020204" pitchFamily="34" charset="-122"/>
                <a:ea typeface="微软雅黑" panose="020B0503020204020204" pitchFamily="34" charset="-122"/>
              </a:endParaRPr>
            </a:p>
          </p:txBody>
        </p:sp>
        <p:sp>
          <p:nvSpPr>
            <p:cNvPr id="73" name="Rectangle 72"/>
            <p:cNvSpPr/>
            <p:nvPr/>
          </p:nvSpPr>
          <p:spPr>
            <a:xfrm>
              <a:off x="3850" y="1612193"/>
              <a:ext cx="2625879" cy="1019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00100">
                <a:lnSpc>
                  <a:spcPct val="10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软件是信息化的核心</a:t>
              </a:r>
              <a:endParaRPr lang="zh-CN" altLang="en-US" sz="2000" kern="1200" dirty="0">
                <a:solidFill>
                  <a:schemeClr val="tx1"/>
                </a:solidFill>
                <a:latin typeface="微软雅黑" panose="020B0503020204020204" pitchFamily="34" charset="-122"/>
                <a:ea typeface="微软雅黑" panose="020B0503020204020204" pitchFamily="34" charset="-122"/>
              </a:endParaRPr>
            </a:p>
          </p:txBody>
        </p:sp>
      </p:grpSp>
      <p:grpSp>
        <p:nvGrpSpPr>
          <p:cNvPr id="66" name="Group 65"/>
          <p:cNvGrpSpPr/>
          <p:nvPr/>
        </p:nvGrpSpPr>
        <p:grpSpPr>
          <a:xfrm>
            <a:off x="2316542" y="5053621"/>
            <a:ext cx="2253958" cy="1019392"/>
            <a:chOff x="2629730" y="1612193"/>
            <a:chExt cx="2625879" cy="1019392"/>
          </a:xfrm>
        </p:grpSpPr>
        <p:sp>
          <p:nvSpPr>
            <p:cNvPr id="70" name="Rectangle 69"/>
            <p:cNvSpPr/>
            <p:nvPr/>
          </p:nvSpPr>
          <p:spPr>
            <a:xfrm>
              <a:off x="2629730" y="1612193"/>
              <a:ext cx="2625879" cy="101939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Rectangle 70"/>
            <p:cNvSpPr/>
            <p:nvPr/>
          </p:nvSpPr>
          <p:spPr>
            <a:xfrm>
              <a:off x="2629730" y="1612193"/>
              <a:ext cx="2625879" cy="1019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00100">
                <a:lnSpc>
                  <a:spcPct val="10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软件产业是增长</a:t>
              </a:r>
              <a:r>
                <a:rPr lang="en-US" altLang="zh-CN" sz="2000" b="0" kern="1200" dirty="0" smtClean="0">
                  <a:solidFill>
                    <a:schemeClr val="tx1"/>
                  </a:solidFill>
                  <a:latin typeface="微软雅黑" panose="020B0503020204020204" pitchFamily="34" charset="-122"/>
                  <a:ea typeface="微软雅黑" panose="020B0503020204020204" pitchFamily="34" charset="-122"/>
                </a:rPr>
                <a:t/>
              </a:r>
              <a:br>
                <a:rPr lang="en-US" altLang="zh-CN" sz="2000" b="0" kern="1200" dirty="0" smtClean="0">
                  <a:solidFill>
                    <a:schemeClr val="tx1"/>
                  </a:solidFill>
                  <a:latin typeface="微软雅黑" panose="020B0503020204020204" pitchFamily="34" charset="-122"/>
                  <a:ea typeface="微软雅黑" panose="020B0503020204020204" pitchFamily="34" charset="-122"/>
                </a:rPr>
              </a:br>
              <a:r>
                <a:rPr lang="zh-CN" altLang="en-US" sz="2000" b="0" kern="1200" dirty="0" smtClean="0">
                  <a:solidFill>
                    <a:schemeClr val="tx1"/>
                  </a:solidFill>
                  <a:latin typeface="微软雅黑" panose="020B0503020204020204" pitchFamily="34" charset="-122"/>
                  <a:ea typeface="微软雅黑" panose="020B0503020204020204" pitchFamily="34" charset="-122"/>
                </a:rPr>
                <a:t>最快的朝阳产业</a:t>
              </a:r>
              <a:endParaRPr lang="zh-CN" altLang="en-US" sz="2000" kern="1200" dirty="0">
                <a:solidFill>
                  <a:schemeClr val="tx1"/>
                </a:solidFill>
                <a:latin typeface="微软雅黑" panose="020B0503020204020204" pitchFamily="34" charset="-122"/>
                <a:ea typeface="微软雅黑" panose="020B0503020204020204" pitchFamily="34" charset="-122"/>
              </a:endParaRPr>
            </a:p>
          </p:txBody>
        </p:sp>
      </p:grpSp>
      <p:grpSp>
        <p:nvGrpSpPr>
          <p:cNvPr id="67" name="Group 66"/>
          <p:cNvGrpSpPr/>
          <p:nvPr/>
        </p:nvGrpSpPr>
        <p:grpSpPr>
          <a:xfrm>
            <a:off x="4620312" y="5050889"/>
            <a:ext cx="4009967" cy="1019392"/>
            <a:chOff x="5255609" y="1612193"/>
            <a:chExt cx="2625879" cy="1019392"/>
          </a:xfrm>
        </p:grpSpPr>
        <p:sp>
          <p:nvSpPr>
            <p:cNvPr id="68" name="Rectangle 67"/>
            <p:cNvSpPr/>
            <p:nvPr/>
          </p:nvSpPr>
          <p:spPr>
            <a:xfrm>
              <a:off x="5255609" y="1612193"/>
              <a:ext cx="2625879" cy="101939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Rectangle 68"/>
            <p:cNvSpPr/>
            <p:nvPr/>
          </p:nvSpPr>
          <p:spPr>
            <a:xfrm>
              <a:off x="5255609" y="1612193"/>
              <a:ext cx="2625879" cy="1019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00100">
                <a:lnSpc>
                  <a:spcPct val="10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软件产业是高投入／高产出、</a:t>
              </a:r>
              <a:r>
                <a:rPr lang="en-US" altLang="zh-CN" sz="2000" b="0" kern="1200" dirty="0" smtClean="0">
                  <a:solidFill>
                    <a:schemeClr val="tx1"/>
                  </a:solidFill>
                  <a:latin typeface="微软雅黑" panose="020B0503020204020204" pitchFamily="34" charset="-122"/>
                  <a:ea typeface="微软雅黑" panose="020B0503020204020204" pitchFamily="34" charset="-122"/>
                </a:rPr>
                <a:t/>
              </a:r>
              <a:br>
                <a:rPr lang="en-US" altLang="zh-CN" sz="2000" b="0" kern="1200" dirty="0" smtClean="0">
                  <a:solidFill>
                    <a:schemeClr val="tx1"/>
                  </a:solidFill>
                  <a:latin typeface="微软雅黑" panose="020B0503020204020204" pitchFamily="34" charset="-122"/>
                  <a:ea typeface="微软雅黑" panose="020B0503020204020204" pitchFamily="34" charset="-122"/>
                </a:rPr>
              </a:br>
              <a:r>
                <a:rPr lang="zh-CN" altLang="en-US" sz="2000" b="0" kern="1200" dirty="0" smtClean="0">
                  <a:solidFill>
                    <a:schemeClr val="tx1"/>
                  </a:solidFill>
                  <a:latin typeface="微软雅黑" panose="020B0503020204020204" pitchFamily="34" charset="-122"/>
                  <a:ea typeface="微软雅黑" panose="020B0503020204020204" pitchFamily="34" charset="-122"/>
                </a:rPr>
                <a:t>无污染、低能耗的绿色产业</a:t>
              </a:r>
              <a:endParaRPr lang="zh-CN" altLang="en-US" sz="2000" kern="1200"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3187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4160" y="1063364"/>
            <a:ext cx="4655040" cy="461665"/>
          </a:xfrm>
          <a:prstGeom prst="rect">
            <a:avLst/>
          </a:prstGeom>
          <a:noFill/>
        </p:spPr>
        <p:txBody>
          <a:bodyPr wrap="squar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配</a:t>
            </a:r>
            <a:r>
              <a:rPr lang="zh-CN" altLang="en-US" sz="2400" b="1" dirty="0" smtClean="0">
                <a:solidFill>
                  <a:srgbClr val="0070C0"/>
                </a:solidFill>
                <a:latin typeface="微软雅黑" panose="020B0503020204020204" pitchFamily="34" charset="-122"/>
                <a:ea typeface="微软雅黑" panose="020B0503020204020204" pitchFamily="34" charset="-122"/>
              </a:rPr>
              <a:t>置管理对软件开发的重要意义</a:t>
            </a:r>
            <a:endParaRPr lang="en-US" sz="2400" b="1" dirty="0">
              <a:solidFill>
                <a:srgbClr val="0070C0"/>
              </a:solidFill>
              <a:latin typeface="微软雅黑" panose="020B0503020204020204" pitchFamily="34" charset="-122"/>
              <a:ea typeface="微软雅黑" panose="020B0503020204020204" pitchFamily="34" charset="-122"/>
            </a:endParaRPr>
          </a:p>
        </p:txBody>
      </p:sp>
      <p:graphicFrame>
        <p:nvGraphicFramePr>
          <p:cNvPr id="2" name="Diagram 1"/>
          <p:cNvGraphicFramePr/>
          <p:nvPr>
            <p:extLst>
              <p:ext uri="{D42A27DB-BD31-4B8C-83A1-F6EECF244321}">
                <p14:modId xmlns:p14="http://schemas.microsoft.com/office/powerpoint/2010/main" val="2493527456"/>
              </p:ext>
            </p:extLst>
          </p:nvPr>
        </p:nvGraphicFramePr>
        <p:xfrm>
          <a:off x="979711" y="1665557"/>
          <a:ext cx="6984776" cy="4618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4"/>
          <p:cNvSpPr>
            <a:spLocks noChangeArrowheads="1"/>
          </p:cNvSpPr>
          <p:nvPr/>
        </p:nvSpPr>
        <p:spPr bwMode="auto">
          <a:xfrm>
            <a:off x="0" y="131438"/>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1.6.1 </a:t>
            </a:r>
            <a:r>
              <a:rPr lang="zh-CN" altLang="en-US" sz="2800" b="1" dirty="0">
                <a:latin typeface="微软雅黑" panose="020B0503020204020204" pitchFamily="34" charset="-122"/>
                <a:ea typeface="微软雅黑" panose="020B0503020204020204" pitchFamily="34" charset="-122"/>
              </a:rPr>
              <a:t>软件配置管理的概念 </a:t>
            </a:r>
          </a:p>
        </p:txBody>
      </p:sp>
    </p:spTree>
    <p:extLst>
      <p:ext uri="{BB962C8B-B14F-4D97-AF65-F5344CB8AC3E}">
        <p14:creationId xmlns:p14="http://schemas.microsoft.com/office/powerpoint/2010/main" val="2669774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6287" y="1205052"/>
            <a:ext cx="3600400" cy="461665"/>
          </a:xfrm>
          <a:prstGeom prst="rect">
            <a:avLst/>
          </a:prstGeom>
          <a:noFill/>
        </p:spPr>
        <p:txBody>
          <a:bodyPr wrap="squar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软</a:t>
            </a:r>
            <a:r>
              <a:rPr lang="zh-CN" altLang="en-US" sz="2400" b="1" dirty="0" smtClean="0">
                <a:solidFill>
                  <a:srgbClr val="0070C0"/>
                </a:solidFill>
                <a:latin typeface="微软雅黑" panose="020B0503020204020204" pitchFamily="34" charset="-122"/>
                <a:ea typeface="微软雅黑" panose="020B0503020204020204" pitchFamily="34" charset="-122"/>
              </a:rPr>
              <a:t>件配置项</a:t>
            </a:r>
            <a:endParaRPr lang="en-US" sz="2400" b="1" dirty="0">
              <a:solidFill>
                <a:srgbClr val="0070C0"/>
              </a:solidFill>
              <a:latin typeface="微软雅黑" panose="020B0503020204020204" pitchFamily="34" charset="-122"/>
              <a:ea typeface="微软雅黑" panose="020B0503020204020204" pitchFamily="34" charset="-122"/>
            </a:endParaRPr>
          </a:p>
        </p:txBody>
      </p:sp>
      <p:graphicFrame>
        <p:nvGraphicFramePr>
          <p:cNvPr id="3" name="Diagram 2"/>
          <p:cNvGraphicFramePr/>
          <p:nvPr>
            <p:extLst/>
          </p:nvPr>
        </p:nvGraphicFramePr>
        <p:xfrm>
          <a:off x="539552" y="2076652"/>
          <a:ext cx="8136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4"/>
          <p:cNvSpPr>
            <a:spLocks noChangeArrowheads="1"/>
          </p:cNvSpPr>
          <p:nvPr/>
        </p:nvSpPr>
        <p:spPr bwMode="auto">
          <a:xfrm>
            <a:off x="0" y="179564"/>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1.6.1 </a:t>
            </a:r>
            <a:r>
              <a:rPr lang="zh-CN" altLang="en-US" sz="2800" b="1" dirty="0">
                <a:latin typeface="微软雅黑" panose="020B0503020204020204" pitchFamily="34" charset="-122"/>
                <a:ea typeface="微软雅黑" panose="020B0503020204020204" pitchFamily="34" charset="-122"/>
              </a:rPr>
              <a:t>软件配置管理的概念 </a:t>
            </a:r>
          </a:p>
        </p:txBody>
      </p:sp>
    </p:spTree>
    <p:extLst>
      <p:ext uri="{BB962C8B-B14F-4D97-AF65-F5344CB8AC3E}">
        <p14:creationId xmlns:p14="http://schemas.microsoft.com/office/powerpoint/2010/main" val="790431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4808" y="169644"/>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1.6.2 </a:t>
            </a:r>
            <a:r>
              <a:rPr lang="zh-CN" altLang="en-US" sz="2800" b="1" dirty="0">
                <a:latin typeface="微软雅黑" panose="020B0503020204020204" pitchFamily="34" charset="-122"/>
                <a:ea typeface="微软雅黑" panose="020B0503020204020204" pitchFamily="34" charset="-122"/>
              </a:rPr>
              <a:t>软件配置管理的任务 </a:t>
            </a:r>
          </a:p>
        </p:txBody>
      </p:sp>
      <p:sp>
        <p:nvSpPr>
          <p:cNvPr id="6" name="TextBox 5"/>
          <p:cNvSpPr txBox="1"/>
          <p:nvPr/>
        </p:nvSpPr>
        <p:spPr>
          <a:xfrm>
            <a:off x="323528" y="1288057"/>
            <a:ext cx="7920880" cy="461665"/>
          </a:xfrm>
          <a:prstGeom prst="rect">
            <a:avLst/>
          </a:prstGeom>
          <a:noFill/>
        </p:spPr>
        <p:txBody>
          <a:bodyPr wrap="squar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一</a:t>
            </a:r>
            <a:r>
              <a:rPr lang="zh-CN" altLang="en-US" sz="2400" b="1" dirty="0" smtClean="0">
                <a:solidFill>
                  <a:srgbClr val="0070C0"/>
                </a:solidFill>
                <a:latin typeface="微软雅黑" panose="020B0503020204020204" pitchFamily="34" charset="-122"/>
                <a:ea typeface="微软雅黑" panose="020B0503020204020204" pitchFamily="34" charset="-122"/>
              </a:rPr>
              <a:t>个完整的</a:t>
            </a:r>
            <a:r>
              <a:rPr lang="en-US" altLang="zh-CN" sz="2400" b="1" dirty="0" smtClean="0">
                <a:solidFill>
                  <a:srgbClr val="0070C0"/>
                </a:solidFill>
                <a:latin typeface="微软雅黑" panose="020B0503020204020204" pitchFamily="34" charset="-122"/>
                <a:ea typeface="微软雅黑" panose="020B0503020204020204" pitchFamily="34" charset="-122"/>
              </a:rPr>
              <a:t>SCM</a:t>
            </a:r>
            <a:r>
              <a:rPr lang="zh-CN" altLang="en-US" sz="2400" b="1" dirty="0" smtClean="0">
                <a:solidFill>
                  <a:srgbClr val="0070C0"/>
                </a:solidFill>
                <a:latin typeface="微软雅黑" panose="020B0503020204020204" pitchFamily="34" charset="-122"/>
                <a:ea typeface="微软雅黑" panose="020B0503020204020204" pitchFamily="34" charset="-122"/>
              </a:rPr>
              <a:t>系统要具有五个核心功能</a:t>
            </a:r>
            <a:endParaRPr lang="en-US" sz="2400" b="1" dirty="0">
              <a:solidFill>
                <a:srgbClr val="0070C0"/>
              </a:solidFill>
              <a:latin typeface="微软雅黑" panose="020B0503020204020204" pitchFamily="34" charset="-122"/>
              <a:ea typeface="微软雅黑" panose="020B0503020204020204" pitchFamily="34" charset="-122"/>
            </a:endParaRPr>
          </a:p>
        </p:txBody>
      </p:sp>
      <p:graphicFrame>
        <p:nvGraphicFramePr>
          <p:cNvPr id="2" name="Diagram 1"/>
          <p:cNvGraphicFramePr/>
          <p:nvPr>
            <p:extLst>
              <p:ext uri="{D42A27DB-BD31-4B8C-83A1-F6EECF244321}">
                <p14:modId xmlns:p14="http://schemas.microsoft.com/office/powerpoint/2010/main" val="2447389650"/>
              </p:ext>
            </p:extLst>
          </p:nvPr>
        </p:nvGraphicFramePr>
        <p:xfrm>
          <a:off x="1235968" y="228336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572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895391559"/>
              </p:ext>
            </p:extLst>
          </p:nvPr>
        </p:nvGraphicFramePr>
        <p:xfrm>
          <a:off x="683568" y="1262862"/>
          <a:ext cx="7704856" cy="5085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a:spLocks noChangeArrowheads="1"/>
          </p:cNvSpPr>
          <p:nvPr/>
        </p:nvSpPr>
        <p:spPr bwMode="auto">
          <a:xfrm>
            <a:off x="23970" y="185687"/>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1.6.2 </a:t>
            </a:r>
            <a:r>
              <a:rPr lang="zh-CN" altLang="en-US" sz="2800" b="1" dirty="0">
                <a:latin typeface="微软雅黑" panose="020B0503020204020204" pitchFamily="34" charset="-122"/>
                <a:ea typeface="微软雅黑" panose="020B0503020204020204" pitchFamily="34" charset="-122"/>
              </a:rPr>
              <a:t>软件配置管理的任务 </a:t>
            </a:r>
          </a:p>
        </p:txBody>
      </p:sp>
    </p:spTree>
    <p:extLst>
      <p:ext uri="{BB962C8B-B14F-4D97-AF65-F5344CB8AC3E}">
        <p14:creationId xmlns:p14="http://schemas.microsoft.com/office/powerpoint/2010/main" val="77315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5"/>
          <p:cNvSpPr>
            <a:spLocks noChangeArrowheads="1"/>
          </p:cNvSpPr>
          <p:nvPr/>
        </p:nvSpPr>
        <p:spPr bwMode="auto">
          <a:xfrm>
            <a:off x="-57472" y="1473334"/>
            <a:ext cx="8991600" cy="5868888"/>
          </a:xfrm>
          <a:prstGeom prst="rect">
            <a:avLst/>
          </a:prstGeom>
          <a:noFill/>
          <a:ln w="9525">
            <a:noFill/>
            <a:miter lim="800000"/>
            <a:headEnd/>
            <a:tailEnd/>
          </a:ln>
        </p:spPr>
        <p:txBody>
          <a:bodyPr/>
          <a:lstStyle/>
          <a:p>
            <a:pPr lvl="1" eaLnBrk="0" hangingPunct="0">
              <a:lnSpc>
                <a:spcPct val="110000"/>
              </a:lnSpc>
              <a:spcBef>
                <a:spcPct val="30000"/>
              </a:spcBef>
            </a:pPr>
            <a:r>
              <a:rPr lang="en-US" altLang="zh-CN" sz="2400" b="1" dirty="0" smtClean="0">
                <a:solidFill>
                  <a:srgbClr val="0070C0"/>
                </a:solidFill>
                <a:latin typeface="微软雅黑" panose="020B0503020204020204" pitchFamily="34" charset="-122"/>
                <a:ea typeface="微软雅黑" panose="020B0503020204020204" pitchFamily="34" charset="-122"/>
              </a:rPr>
              <a:t>4. </a:t>
            </a:r>
            <a:r>
              <a:rPr lang="zh-CN" altLang="en-US" sz="2400" b="1" dirty="0" smtClean="0">
                <a:solidFill>
                  <a:srgbClr val="0070C0"/>
                </a:solidFill>
                <a:latin typeface="微软雅黑" panose="020B0503020204020204" pitchFamily="34" charset="-122"/>
                <a:ea typeface="微软雅黑" panose="020B0503020204020204" pitchFamily="34" charset="-122"/>
              </a:rPr>
              <a:t>定</a:t>
            </a:r>
            <a:r>
              <a:rPr lang="zh-CN" altLang="en-US" sz="2400" b="1" dirty="0">
                <a:solidFill>
                  <a:srgbClr val="0070C0"/>
                </a:solidFill>
                <a:latin typeface="微软雅黑" panose="020B0503020204020204" pitchFamily="34" charset="-122"/>
                <a:ea typeface="微软雅黑" panose="020B0503020204020204" pitchFamily="34" charset="-122"/>
              </a:rPr>
              <a:t>义软件配置库</a:t>
            </a:r>
          </a:p>
          <a:p>
            <a:pPr marL="742950" lvl="1" indent="-285750" eaLnBrk="0" hangingPunct="0">
              <a:lnSpc>
                <a:spcPct val="110000"/>
              </a:lnSpc>
              <a:spcBef>
                <a:spcPct val="3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基线技术将项目实施配置管理的存储库分为</a:t>
            </a:r>
            <a:r>
              <a:rPr lang="en-US" altLang="zh-CN" sz="2000" dirty="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类</a:t>
            </a:r>
            <a:endParaRPr lang="zh-CN" altLang="en-US" sz="2000" dirty="0">
              <a:latin typeface="微软雅黑" panose="020B0503020204020204" pitchFamily="34" charset="-122"/>
              <a:ea typeface="微软雅黑" panose="020B0503020204020204" pitchFamily="34" charset="-122"/>
            </a:endParaRPr>
          </a:p>
          <a:p>
            <a:pPr marL="914400" lvl="1" indent="-457200" eaLnBrk="0" hangingPunct="0">
              <a:lnSpc>
                <a:spcPct val="110000"/>
              </a:lnSpc>
              <a:spcBef>
                <a:spcPct val="30000"/>
              </a:spcBef>
              <a:buFont typeface="宋体" panose="02010600030101010101" pitchFamily="2" charset="-122"/>
              <a:buChar char="–"/>
            </a:pPr>
            <a:r>
              <a:rPr lang="zh-CN" altLang="en-US" sz="2000" dirty="0" smtClean="0">
                <a:latin typeface="微软雅黑" panose="020B0503020204020204" pitchFamily="34" charset="-122"/>
                <a:ea typeface="微软雅黑" panose="020B0503020204020204" pitchFamily="34" charset="-122"/>
              </a:rPr>
              <a:t>开</a:t>
            </a:r>
            <a:r>
              <a:rPr lang="zh-CN" altLang="en-US" sz="2000" dirty="0">
                <a:latin typeface="微软雅黑" panose="020B0503020204020204" pitchFamily="34" charset="-122"/>
                <a:ea typeface="微软雅黑" panose="020B0503020204020204" pitchFamily="34" charset="-122"/>
              </a:rPr>
              <a:t>发</a:t>
            </a:r>
            <a:r>
              <a:rPr lang="zh-CN" altLang="en-US" sz="2000" dirty="0" smtClean="0">
                <a:latin typeface="微软雅黑" panose="020B0503020204020204" pitchFamily="34" charset="-122"/>
                <a:ea typeface="微软雅黑" panose="020B0503020204020204" pitchFamily="34" charset="-122"/>
              </a:rPr>
              <a:t>库</a:t>
            </a:r>
            <a:endParaRPr lang="en-US" altLang="zh-CN" sz="2000" dirty="0">
              <a:latin typeface="微软雅黑" panose="020B0503020204020204" pitchFamily="34" charset="-122"/>
              <a:ea typeface="微软雅黑" panose="020B0503020204020204" pitchFamily="34" charset="-122"/>
            </a:endParaRPr>
          </a:p>
          <a:p>
            <a:pPr marL="914400" lvl="1" indent="-457200" eaLnBrk="0" hangingPunct="0">
              <a:lnSpc>
                <a:spcPct val="110000"/>
              </a:lnSpc>
              <a:spcBef>
                <a:spcPct val="30000"/>
              </a:spcBef>
              <a:buFont typeface="宋体" panose="02010600030101010101" pitchFamily="2" charset="-122"/>
              <a:buChar char="–"/>
            </a:pPr>
            <a:r>
              <a:rPr lang="zh-CN" altLang="en-US" sz="2000" dirty="0" smtClean="0">
                <a:latin typeface="微软雅黑" panose="020B0503020204020204" pitchFamily="34" charset="-122"/>
                <a:ea typeface="微软雅黑" panose="020B0503020204020204" pitchFamily="34" charset="-122"/>
              </a:rPr>
              <a:t>受</a:t>
            </a:r>
            <a:r>
              <a:rPr lang="zh-CN" altLang="en-US" sz="2000" dirty="0">
                <a:latin typeface="微软雅黑" panose="020B0503020204020204" pitchFamily="34" charset="-122"/>
                <a:ea typeface="微软雅黑" panose="020B0503020204020204" pitchFamily="34" charset="-122"/>
              </a:rPr>
              <a:t>控</a:t>
            </a:r>
            <a:r>
              <a:rPr lang="zh-CN" altLang="en-US" sz="2000" dirty="0" smtClean="0">
                <a:latin typeface="微软雅黑" panose="020B0503020204020204" pitchFamily="34" charset="-122"/>
                <a:ea typeface="微软雅黑" panose="020B0503020204020204" pitchFamily="34" charset="-122"/>
              </a:rPr>
              <a:t>库     </a:t>
            </a:r>
            <a:endParaRPr lang="en-US" altLang="zh-CN" sz="2000" dirty="0" smtClean="0">
              <a:latin typeface="微软雅黑" panose="020B0503020204020204" pitchFamily="34" charset="-122"/>
              <a:ea typeface="微软雅黑" panose="020B0503020204020204" pitchFamily="34" charset="-122"/>
            </a:endParaRPr>
          </a:p>
          <a:p>
            <a:pPr marL="914400" lvl="1" indent="-457200" eaLnBrk="0" hangingPunct="0">
              <a:lnSpc>
                <a:spcPct val="110000"/>
              </a:lnSpc>
              <a:spcBef>
                <a:spcPct val="30000"/>
              </a:spcBef>
              <a:buFont typeface="宋体" panose="02010600030101010101" pitchFamily="2" charset="-122"/>
              <a:buChar char="–"/>
            </a:pPr>
            <a:r>
              <a:rPr lang="zh-CN" altLang="en-US" sz="2000" dirty="0" smtClean="0">
                <a:latin typeface="微软雅黑" panose="020B0503020204020204" pitchFamily="34" charset="-122"/>
                <a:ea typeface="微软雅黑" panose="020B0503020204020204" pitchFamily="34" charset="-122"/>
              </a:rPr>
              <a:t>产</a:t>
            </a:r>
            <a:r>
              <a:rPr lang="zh-CN" altLang="en-US" sz="2000" dirty="0">
                <a:latin typeface="微软雅黑" panose="020B0503020204020204" pitchFamily="34" charset="-122"/>
                <a:ea typeface="微软雅黑" panose="020B0503020204020204" pitchFamily="34" charset="-122"/>
              </a:rPr>
              <a:t>品</a:t>
            </a:r>
            <a:r>
              <a:rPr lang="zh-CN" altLang="en-US" sz="2000" dirty="0" smtClean="0">
                <a:latin typeface="微软雅黑" panose="020B0503020204020204" pitchFamily="34" charset="-122"/>
                <a:ea typeface="微软雅黑" panose="020B0503020204020204" pitchFamily="34" charset="-122"/>
              </a:rPr>
              <a:t>库</a:t>
            </a:r>
            <a:endParaRPr lang="zh-CN" altLang="en-US" sz="2000" dirty="0">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5687"/>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1.6.2 </a:t>
            </a:r>
            <a:r>
              <a:rPr lang="zh-CN" altLang="en-US" sz="2800" b="1" dirty="0">
                <a:latin typeface="微软雅黑" panose="020B0503020204020204" pitchFamily="34" charset="-122"/>
                <a:ea typeface="微软雅黑" panose="020B0503020204020204" pitchFamily="34" charset="-122"/>
              </a:rPr>
              <a:t>软件配置管理的任务 </a:t>
            </a:r>
          </a:p>
        </p:txBody>
      </p:sp>
    </p:spTree>
    <p:extLst>
      <p:ext uri="{BB962C8B-B14F-4D97-AF65-F5344CB8AC3E}">
        <p14:creationId xmlns:p14="http://schemas.microsoft.com/office/powerpoint/2010/main" val="853362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4997">
                                            <p:txEl>
                                              <p:pRg st="0" end="0"/>
                                            </p:txEl>
                                          </p:spTgt>
                                        </p:tgtEl>
                                        <p:attrNameLst>
                                          <p:attrName>style.visibility</p:attrName>
                                        </p:attrNameLst>
                                      </p:cBhvr>
                                      <p:to>
                                        <p:strVal val="visible"/>
                                      </p:to>
                                    </p:set>
                                    <p:animEffect transition="in" filter="randombar(horizontal)">
                                      <p:cBhvr>
                                        <p:cTn id="7" dur="500"/>
                                        <p:tgtEl>
                                          <p:spTgt spid="84997">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4997">
                                            <p:txEl>
                                              <p:pRg st="1" end="1"/>
                                            </p:txEl>
                                          </p:spTgt>
                                        </p:tgtEl>
                                        <p:attrNameLst>
                                          <p:attrName>style.visibility</p:attrName>
                                        </p:attrNameLst>
                                      </p:cBhvr>
                                      <p:to>
                                        <p:strVal val="visible"/>
                                      </p:to>
                                    </p:set>
                                    <p:animEffect transition="in" filter="randombar(horizontal)">
                                      <p:cBhvr>
                                        <p:cTn id="10" dur="500"/>
                                        <p:tgtEl>
                                          <p:spTgt spid="84997">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4997">
                                            <p:txEl>
                                              <p:pRg st="2" end="2"/>
                                            </p:txEl>
                                          </p:spTgt>
                                        </p:tgtEl>
                                        <p:attrNameLst>
                                          <p:attrName>style.visibility</p:attrName>
                                        </p:attrNameLst>
                                      </p:cBhvr>
                                      <p:to>
                                        <p:strVal val="visible"/>
                                      </p:to>
                                    </p:set>
                                    <p:animEffect transition="in" filter="randombar(horizontal)">
                                      <p:cBhvr>
                                        <p:cTn id="13" dur="500"/>
                                        <p:tgtEl>
                                          <p:spTgt spid="84997">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84997">
                                            <p:txEl>
                                              <p:pRg st="3" end="3"/>
                                            </p:txEl>
                                          </p:spTgt>
                                        </p:tgtEl>
                                        <p:attrNameLst>
                                          <p:attrName>style.visibility</p:attrName>
                                        </p:attrNameLst>
                                      </p:cBhvr>
                                      <p:to>
                                        <p:strVal val="visible"/>
                                      </p:to>
                                    </p:set>
                                    <p:animEffect transition="in" filter="randombar(horizontal)">
                                      <p:cBhvr>
                                        <p:cTn id="16" dur="500"/>
                                        <p:tgtEl>
                                          <p:spTgt spid="84997">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84997">
                                            <p:txEl>
                                              <p:pRg st="4" end="4"/>
                                            </p:txEl>
                                          </p:spTgt>
                                        </p:tgtEl>
                                        <p:attrNameLst>
                                          <p:attrName>style.visibility</p:attrName>
                                        </p:attrNameLst>
                                      </p:cBhvr>
                                      <p:to>
                                        <p:strVal val="visible"/>
                                      </p:to>
                                    </p:set>
                                    <p:animEffect transition="in" filter="randombar(horizontal)">
                                      <p:cBhvr>
                                        <p:cTn id="19" dur="500"/>
                                        <p:tgtEl>
                                          <p:spTgt spid="849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5"/>
          <p:cNvSpPr>
            <a:spLocks noChangeArrowheads="1"/>
          </p:cNvSpPr>
          <p:nvPr/>
        </p:nvSpPr>
        <p:spPr bwMode="auto">
          <a:xfrm>
            <a:off x="9286" y="1906825"/>
            <a:ext cx="8733928" cy="3509237"/>
          </a:xfrm>
          <a:prstGeom prst="rect">
            <a:avLst/>
          </a:prstGeom>
          <a:noFill/>
          <a:ln w="9525">
            <a:noFill/>
            <a:miter lim="800000"/>
            <a:headEnd/>
            <a:tailEnd/>
          </a:ln>
        </p:spPr>
        <p:txBody>
          <a:bodyPr/>
          <a:lstStyle/>
          <a:p>
            <a:pPr lvl="1" eaLnBrk="0" hangingPunct="0">
              <a:lnSpc>
                <a:spcPct val="110000"/>
              </a:lnSpc>
              <a:spcBef>
                <a:spcPct val="30000"/>
              </a:spcBef>
            </a:pPr>
            <a:r>
              <a:rPr lang="en-US" altLang="zh-CN" sz="2400" b="1" dirty="0" smtClean="0">
                <a:solidFill>
                  <a:srgbClr val="0070C0"/>
                </a:solidFill>
                <a:latin typeface="微软雅黑" panose="020B0503020204020204" pitchFamily="34" charset="-122"/>
                <a:ea typeface="微软雅黑" panose="020B0503020204020204" pitchFamily="34" charset="-122"/>
              </a:rPr>
              <a:t>5.</a:t>
            </a:r>
            <a:r>
              <a:rPr lang="zh-CN" altLang="en-US" sz="2400" b="1" dirty="0" smtClean="0">
                <a:solidFill>
                  <a:srgbClr val="0070C0"/>
                </a:solidFill>
                <a:latin typeface="微软雅黑" panose="020B0503020204020204" pitchFamily="34" charset="-122"/>
                <a:ea typeface="微软雅黑" panose="020B0503020204020204" pitchFamily="34" charset="-122"/>
              </a:rPr>
              <a:t>配</a:t>
            </a:r>
            <a:r>
              <a:rPr lang="zh-CN" altLang="en-US" sz="2400" b="1" dirty="0">
                <a:solidFill>
                  <a:srgbClr val="0070C0"/>
                </a:solidFill>
                <a:latin typeface="微软雅黑" panose="020B0503020204020204" pitchFamily="34" charset="-122"/>
                <a:ea typeface="微软雅黑" panose="020B0503020204020204" pitchFamily="34" charset="-122"/>
              </a:rPr>
              <a:t>置控</a:t>
            </a:r>
            <a:r>
              <a:rPr lang="zh-CN" altLang="en-US" sz="2400" b="1" dirty="0" smtClean="0">
                <a:solidFill>
                  <a:srgbClr val="0070C0"/>
                </a:solidFill>
                <a:latin typeface="微软雅黑" panose="020B0503020204020204" pitchFamily="34" charset="-122"/>
                <a:ea typeface="微软雅黑" panose="020B0503020204020204" pitchFamily="34" charset="-122"/>
              </a:rPr>
              <a:t>制</a:t>
            </a:r>
            <a:endParaRPr lang="en-US" altLang="zh-CN" sz="2400" dirty="0">
              <a:solidFill>
                <a:srgbClr val="0070C0"/>
              </a:solidFill>
              <a:latin typeface="微软雅黑" panose="020B0503020204020204" pitchFamily="34" charset="-122"/>
              <a:ea typeface="微软雅黑" panose="020B0503020204020204" pitchFamily="34" charset="-122"/>
            </a:endParaRPr>
          </a:p>
          <a:p>
            <a:pPr marL="742950" lvl="1" indent="-285750" eaLnBrk="0" hangingPunct="0">
              <a:lnSpc>
                <a:spcPct val="110000"/>
              </a:lnSpc>
              <a:spcBef>
                <a:spcPct val="30000"/>
              </a:spcBef>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为</a:t>
            </a:r>
            <a:r>
              <a:rPr lang="zh-CN" altLang="en-US" sz="2000" dirty="0">
                <a:latin typeface="微软雅黑" panose="020B0503020204020204" pitchFamily="34" charset="-122"/>
                <a:ea typeface="微软雅黑" panose="020B0503020204020204" pitchFamily="34" charset="-122"/>
              </a:rPr>
              <a:t>了明确配置管理在具体实现时所执行的配置规程，主要包括入库控制和变更控</a:t>
            </a:r>
            <a:r>
              <a:rPr lang="zh-CN" altLang="en-US" sz="2000" dirty="0" smtClean="0">
                <a:latin typeface="微软雅黑" panose="020B0503020204020204" pitchFamily="34" charset="-122"/>
                <a:ea typeface="微软雅黑" panose="020B0503020204020204" pitchFamily="34" charset="-122"/>
              </a:rPr>
              <a:t>制。</a:t>
            </a:r>
            <a:endParaRPr lang="en-US" altLang="zh-CN" sz="2000" dirty="0" smtClean="0">
              <a:latin typeface="微软雅黑" panose="020B0503020204020204" pitchFamily="34" charset="-122"/>
              <a:ea typeface="微软雅黑" panose="020B0503020204020204" pitchFamily="34" charset="-122"/>
            </a:endParaRPr>
          </a:p>
          <a:p>
            <a:pPr lvl="2" eaLnBrk="0" hangingPunct="0">
              <a:lnSpc>
                <a:spcPct val="110000"/>
              </a:lnSpc>
              <a:spcBef>
                <a:spcPct val="30000"/>
              </a:spcBef>
            </a:pPr>
            <a:endParaRPr lang="zh-CN" altLang="en-US" b="1" dirty="0">
              <a:latin typeface="微软雅黑" panose="020B0503020204020204" pitchFamily="34" charset="-122"/>
              <a:ea typeface="微软雅黑" panose="020B0503020204020204" pitchFamily="34" charset="-122"/>
            </a:endParaRPr>
          </a:p>
          <a:p>
            <a:pPr lvl="1" eaLnBrk="0" hangingPunct="0">
              <a:lnSpc>
                <a:spcPct val="110000"/>
              </a:lnSpc>
              <a:spcBef>
                <a:spcPct val="30000"/>
              </a:spcBef>
            </a:pPr>
            <a:r>
              <a:rPr lang="en-US" altLang="zh-CN" sz="2400" b="1" dirty="0" smtClean="0">
                <a:solidFill>
                  <a:srgbClr val="0070C0"/>
                </a:solidFill>
                <a:latin typeface="微软雅黑" panose="020B0503020204020204" pitchFamily="34" charset="-122"/>
                <a:ea typeface="微软雅黑" panose="020B0503020204020204" pitchFamily="34" charset="-122"/>
              </a:rPr>
              <a:t>6.</a:t>
            </a:r>
            <a:r>
              <a:rPr lang="zh-CN" altLang="en-US" sz="2400" b="1" dirty="0" smtClean="0">
                <a:solidFill>
                  <a:srgbClr val="0070C0"/>
                </a:solidFill>
                <a:latin typeface="微软雅黑" panose="020B0503020204020204" pitchFamily="34" charset="-122"/>
                <a:ea typeface="微软雅黑" panose="020B0503020204020204" pitchFamily="34" charset="-122"/>
              </a:rPr>
              <a:t>配</a:t>
            </a:r>
            <a:r>
              <a:rPr lang="zh-CN" altLang="en-US" sz="2400" b="1" dirty="0">
                <a:solidFill>
                  <a:srgbClr val="0070C0"/>
                </a:solidFill>
                <a:latin typeface="微软雅黑" panose="020B0503020204020204" pitchFamily="34" charset="-122"/>
                <a:ea typeface="微软雅黑" panose="020B0503020204020204" pitchFamily="34" charset="-122"/>
              </a:rPr>
              <a:t>置审</a:t>
            </a:r>
            <a:r>
              <a:rPr lang="zh-CN" altLang="en-US" sz="2400" b="1" dirty="0" smtClean="0">
                <a:solidFill>
                  <a:srgbClr val="0070C0"/>
                </a:solidFill>
                <a:latin typeface="微软雅黑" panose="020B0503020204020204" pitchFamily="34" charset="-122"/>
                <a:ea typeface="微软雅黑" panose="020B0503020204020204" pitchFamily="34" charset="-122"/>
              </a:rPr>
              <a:t>计</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marL="742950" lvl="1" indent="-285750" eaLnBrk="0" hangingPunct="0">
              <a:lnSpc>
                <a:spcPct val="110000"/>
              </a:lnSpc>
              <a:spcBef>
                <a:spcPct val="30000"/>
              </a:spcBef>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审</a:t>
            </a:r>
            <a:r>
              <a:rPr lang="zh-CN" altLang="en-US" sz="2000" dirty="0">
                <a:latin typeface="微软雅黑" panose="020B0503020204020204" pitchFamily="34" charset="-122"/>
                <a:ea typeface="微软雅黑" panose="020B0503020204020204" pitchFamily="34" charset="-122"/>
              </a:rPr>
              <a:t>查整个配置管理过程是否符合规范，配置项是否与需求一致，记录正确，配置的组成是否具有一致性等</a:t>
            </a:r>
            <a:r>
              <a:rPr lang="zh-CN" altLang="en-US" sz="2000" dirty="0" smtClean="0">
                <a:latin typeface="微软雅黑" panose="020B0503020204020204" pitchFamily="34" charset="-122"/>
                <a:ea typeface="微软雅黑" panose="020B0503020204020204" pitchFamily="34" charset="-122"/>
              </a:rPr>
              <a:t>等。</a:t>
            </a:r>
            <a:endParaRPr lang="en-US" altLang="zh-CN" sz="2000" dirty="0" smtClean="0">
              <a:latin typeface="微软雅黑" panose="020B0503020204020204" pitchFamily="34" charset="-122"/>
              <a:ea typeface="微软雅黑" panose="020B0503020204020204" pitchFamily="34" charset="-122"/>
            </a:endParaRPr>
          </a:p>
          <a:p>
            <a:pPr marL="1371600" lvl="2" indent="-457200" eaLnBrk="0" hangingPunct="0">
              <a:lnSpc>
                <a:spcPct val="110000"/>
              </a:lnSpc>
              <a:spcBef>
                <a:spcPct val="30000"/>
              </a:spcBef>
              <a:buFontTx/>
              <a:buChar char="•"/>
            </a:pPr>
            <a:endParaRPr lang="zh-CN" altLang="en-US" b="1" dirty="0">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9286" y="169645"/>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1.6.2 </a:t>
            </a:r>
            <a:r>
              <a:rPr lang="zh-CN" altLang="en-US" sz="2800" b="1" dirty="0">
                <a:latin typeface="微软雅黑" panose="020B0503020204020204" pitchFamily="34" charset="-122"/>
                <a:ea typeface="微软雅黑" panose="020B0503020204020204" pitchFamily="34" charset="-122"/>
              </a:rPr>
              <a:t>软件配置管理的任务 </a:t>
            </a:r>
          </a:p>
        </p:txBody>
      </p:sp>
    </p:spTree>
    <p:extLst>
      <p:ext uri="{BB962C8B-B14F-4D97-AF65-F5344CB8AC3E}">
        <p14:creationId xmlns:p14="http://schemas.microsoft.com/office/powerpoint/2010/main" val="1505604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4997">
                                            <p:txEl>
                                              <p:pRg st="0" end="0"/>
                                            </p:txEl>
                                          </p:spTgt>
                                        </p:tgtEl>
                                        <p:attrNameLst>
                                          <p:attrName>style.visibility</p:attrName>
                                        </p:attrNameLst>
                                      </p:cBhvr>
                                      <p:to>
                                        <p:strVal val="visible"/>
                                      </p:to>
                                    </p:set>
                                    <p:animEffect transition="in" filter="randombar(horizontal)">
                                      <p:cBhvr>
                                        <p:cTn id="7" dur="500"/>
                                        <p:tgtEl>
                                          <p:spTgt spid="849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4997">
                                            <p:txEl>
                                              <p:pRg st="1" end="1"/>
                                            </p:txEl>
                                          </p:spTgt>
                                        </p:tgtEl>
                                        <p:attrNameLst>
                                          <p:attrName>style.visibility</p:attrName>
                                        </p:attrNameLst>
                                      </p:cBhvr>
                                      <p:to>
                                        <p:strVal val="visible"/>
                                      </p:to>
                                    </p:set>
                                    <p:animEffect transition="in" filter="randombar(horizontal)">
                                      <p:cBhvr>
                                        <p:cTn id="12" dur="500"/>
                                        <p:tgtEl>
                                          <p:spTgt spid="849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4997">
                                            <p:txEl>
                                              <p:pRg st="3" end="3"/>
                                            </p:txEl>
                                          </p:spTgt>
                                        </p:tgtEl>
                                        <p:attrNameLst>
                                          <p:attrName>style.visibility</p:attrName>
                                        </p:attrNameLst>
                                      </p:cBhvr>
                                      <p:to>
                                        <p:strVal val="visible"/>
                                      </p:to>
                                    </p:set>
                                    <p:animEffect transition="in" filter="randombar(horizontal)">
                                      <p:cBhvr>
                                        <p:cTn id="17" dur="500"/>
                                        <p:tgtEl>
                                          <p:spTgt spid="8499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4997">
                                            <p:txEl>
                                              <p:pRg st="4" end="4"/>
                                            </p:txEl>
                                          </p:spTgt>
                                        </p:tgtEl>
                                        <p:attrNameLst>
                                          <p:attrName>style.visibility</p:attrName>
                                        </p:attrNameLst>
                                      </p:cBhvr>
                                      <p:to>
                                        <p:strVal val="visible"/>
                                      </p:to>
                                    </p:set>
                                    <p:animEffect transition="in" filter="randombar(horizontal)">
                                      <p:cBhvr>
                                        <p:cTn id="22" dur="500"/>
                                        <p:tgtEl>
                                          <p:spTgt spid="849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5"/>
          <p:cNvSpPr>
            <a:spLocks noChangeArrowheads="1"/>
          </p:cNvSpPr>
          <p:nvPr/>
        </p:nvSpPr>
        <p:spPr bwMode="auto">
          <a:xfrm>
            <a:off x="0" y="1667535"/>
            <a:ext cx="8460432" cy="2623111"/>
          </a:xfrm>
          <a:prstGeom prst="rect">
            <a:avLst/>
          </a:prstGeom>
          <a:noFill/>
          <a:ln w="9525">
            <a:noFill/>
            <a:miter lim="800000"/>
            <a:headEnd/>
            <a:tailEnd/>
          </a:ln>
        </p:spPr>
        <p:txBody>
          <a:bodyPr/>
          <a:lstStyle/>
          <a:p>
            <a:pPr lvl="1" eaLnBrk="0" hangingPunct="0">
              <a:lnSpc>
                <a:spcPct val="110000"/>
              </a:lnSpc>
              <a:spcBef>
                <a:spcPct val="30000"/>
              </a:spcBef>
            </a:pPr>
            <a:r>
              <a:rPr lang="en-US" altLang="zh-CN" sz="2400" b="1" dirty="0" smtClean="0">
                <a:solidFill>
                  <a:srgbClr val="0070C0"/>
                </a:solidFill>
                <a:latin typeface="微软雅黑" panose="020B0503020204020204" pitchFamily="34" charset="-122"/>
                <a:ea typeface="微软雅黑" panose="020B0503020204020204" pitchFamily="34" charset="-122"/>
              </a:rPr>
              <a:t>7. </a:t>
            </a:r>
            <a:r>
              <a:rPr lang="zh-CN" altLang="en-US" sz="2400" b="1" dirty="0" smtClean="0">
                <a:solidFill>
                  <a:srgbClr val="0070C0"/>
                </a:solidFill>
                <a:latin typeface="微软雅黑" panose="020B0503020204020204" pitchFamily="34" charset="-122"/>
                <a:ea typeface="微软雅黑" panose="020B0503020204020204" pitchFamily="34" charset="-122"/>
              </a:rPr>
              <a:t>配置状态报告</a:t>
            </a:r>
            <a:endParaRPr lang="zh-CN" altLang="en-US" sz="2400" dirty="0" smtClean="0">
              <a:solidFill>
                <a:srgbClr val="0070C0"/>
              </a:solidFill>
              <a:latin typeface="微软雅黑" panose="020B0503020204020204" pitchFamily="34" charset="-122"/>
              <a:ea typeface="微软雅黑" panose="020B0503020204020204" pitchFamily="34" charset="-122"/>
            </a:endParaRPr>
          </a:p>
          <a:p>
            <a:pPr marL="800100" lvl="1" indent="-342900" eaLnBrk="0" hangingPunct="0">
              <a:lnSpc>
                <a:spcPct val="110000"/>
              </a:lnSpc>
              <a:spcBef>
                <a:spcPct val="30000"/>
              </a:spcBef>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提</a:t>
            </a:r>
            <a:r>
              <a:rPr lang="zh-CN" altLang="en-US" sz="2000" dirty="0">
                <a:latin typeface="微软雅黑" panose="020B0503020204020204" pitchFamily="34" charset="-122"/>
                <a:ea typeface="微软雅黑" panose="020B0503020204020204" pitchFamily="34" charset="-122"/>
              </a:rPr>
              <a:t>供软件开发过程的历史记录，包括配置管理项的现行状态及何时因何故发生了何事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入库、更动</a:t>
            </a: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，包含了整个软件生命周期中对基线所有变更的可追踪性。</a:t>
            </a:r>
            <a:endParaRPr lang="zh-CN" altLang="en-US" sz="2000"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115416" y="153603"/>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1.6.2 </a:t>
            </a:r>
            <a:r>
              <a:rPr lang="zh-CN" altLang="en-US" sz="2800" b="1" dirty="0">
                <a:latin typeface="微软雅黑" panose="020B0503020204020204" pitchFamily="34" charset="-122"/>
                <a:ea typeface="微软雅黑" panose="020B0503020204020204" pitchFamily="34" charset="-122"/>
              </a:rPr>
              <a:t>软件配置管理的任务 </a:t>
            </a:r>
          </a:p>
        </p:txBody>
      </p:sp>
    </p:spTree>
    <p:extLst>
      <p:ext uri="{BB962C8B-B14F-4D97-AF65-F5344CB8AC3E}">
        <p14:creationId xmlns:p14="http://schemas.microsoft.com/office/powerpoint/2010/main" val="2515420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6021">
                                            <p:txEl>
                                              <p:pRg st="0" end="0"/>
                                            </p:txEl>
                                          </p:spTgt>
                                        </p:tgtEl>
                                        <p:attrNameLst>
                                          <p:attrName>style.visibility</p:attrName>
                                        </p:attrNameLst>
                                      </p:cBhvr>
                                      <p:to>
                                        <p:strVal val="visible"/>
                                      </p:to>
                                    </p:set>
                                    <p:animEffect transition="in" filter="randombar(horizontal)">
                                      <p:cBhvr>
                                        <p:cTn id="7" dur="500"/>
                                        <p:tgtEl>
                                          <p:spTgt spid="8602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6021">
                                            <p:txEl>
                                              <p:pRg st="1" end="1"/>
                                            </p:txEl>
                                          </p:spTgt>
                                        </p:tgtEl>
                                        <p:attrNameLst>
                                          <p:attrName>style.visibility</p:attrName>
                                        </p:attrNameLst>
                                      </p:cBhvr>
                                      <p:to>
                                        <p:strVal val="visible"/>
                                      </p:to>
                                    </p:set>
                                    <p:animEffect transition="in" filter="randombar(horizontal)">
                                      <p:cBhvr>
                                        <p:cTn id="10" dur="500"/>
                                        <p:tgtEl>
                                          <p:spTgt spid="860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5"/>
          <p:cNvSpPr>
            <a:spLocks noChangeArrowheads="1"/>
          </p:cNvSpPr>
          <p:nvPr/>
        </p:nvSpPr>
        <p:spPr bwMode="auto">
          <a:xfrm>
            <a:off x="0" y="993992"/>
            <a:ext cx="8993529" cy="515077"/>
          </a:xfrm>
          <a:prstGeom prst="rect">
            <a:avLst/>
          </a:prstGeom>
          <a:noFill/>
          <a:ln w="9525">
            <a:noFill/>
            <a:miter lim="800000"/>
            <a:headEnd/>
            <a:tailEnd/>
          </a:ln>
        </p:spPr>
        <p:txBody>
          <a:bodyPr/>
          <a:lstStyle/>
          <a:p>
            <a:pPr lvl="1" eaLnBrk="0" hangingPunct="0">
              <a:lnSpc>
                <a:spcPct val="110000"/>
              </a:lnSpc>
              <a:spcBef>
                <a:spcPct val="30000"/>
              </a:spcBef>
            </a:pPr>
            <a:r>
              <a:rPr lang="en-US" altLang="zh-CN" sz="2400" b="1" dirty="0" smtClean="0">
                <a:solidFill>
                  <a:srgbClr val="0070C0"/>
                </a:solidFill>
                <a:latin typeface="微软雅黑" panose="020B0503020204020204" pitchFamily="34" charset="-122"/>
                <a:ea typeface="微软雅黑" panose="020B0503020204020204" pitchFamily="34" charset="-122"/>
              </a:rPr>
              <a:t>8. </a:t>
            </a:r>
            <a:r>
              <a:rPr lang="zh-CN" altLang="en-US" sz="2400" b="1" dirty="0" smtClean="0">
                <a:solidFill>
                  <a:srgbClr val="0070C0"/>
                </a:solidFill>
                <a:latin typeface="微软雅黑" panose="020B0503020204020204" pitchFamily="34" charset="-122"/>
                <a:ea typeface="微软雅黑" panose="020B0503020204020204" pitchFamily="34" charset="-122"/>
              </a:rPr>
              <a:t>变</a:t>
            </a:r>
            <a:r>
              <a:rPr lang="zh-CN" altLang="en-US" sz="2400" b="1" dirty="0">
                <a:solidFill>
                  <a:srgbClr val="0070C0"/>
                </a:solidFill>
                <a:latin typeface="微软雅黑" panose="020B0503020204020204" pitchFamily="34" charset="-122"/>
                <a:ea typeface="微软雅黑" panose="020B0503020204020204" pitchFamily="34" charset="-122"/>
              </a:rPr>
              <a:t>更管</a:t>
            </a:r>
            <a:r>
              <a:rPr lang="zh-CN" altLang="en-US" sz="2400" b="1" dirty="0" smtClean="0">
                <a:solidFill>
                  <a:srgbClr val="0070C0"/>
                </a:solidFill>
                <a:latin typeface="微软雅黑" panose="020B0503020204020204" pitchFamily="34" charset="-122"/>
                <a:ea typeface="微软雅黑" panose="020B0503020204020204" pitchFamily="34" charset="-122"/>
              </a:rPr>
              <a:t>理</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aphicFrame>
        <p:nvGraphicFramePr>
          <p:cNvPr id="2" name="Diagram 1"/>
          <p:cNvGraphicFramePr/>
          <p:nvPr>
            <p:extLst>
              <p:ext uri="{D42A27DB-BD31-4B8C-83A1-F6EECF244321}">
                <p14:modId xmlns:p14="http://schemas.microsoft.com/office/powerpoint/2010/main" val="258738594"/>
              </p:ext>
            </p:extLst>
          </p:nvPr>
        </p:nvGraphicFramePr>
        <p:xfrm>
          <a:off x="1141732" y="1761793"/>
          <a:ext cx="671006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a:spLocks noChangeArrowheads="1"/>
          </p:cNvSpPr>
          <p:nvPr/>
        </p:nvSpPr>
        <p:spPr bwMode="auto">
          <a:xfrm>
            <a:off x="0" y="218048"/>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1.6.2 </a:t>
            </a:r>
            <a:r>
              <a:rPr lang="zh-CN" altLang="en-US" sz="2800" b="1" dirty="0">
                <a:latin typeface="微软雅黑" panose="020B0503020204020204" pitchFamily="34" charset="-122"/>
                <a:ea typeface="微软雅黑" panose="020B0503020204020204" pitchFamily="34" charset="-122"/>
              </a:rPr>
              <a:t>软件配置管理的任务 </a:t>
            </a:r>
          </a:p>
        </p:txBody>
      </p:sp>
    </p:spTree>
    <p:extLst>
      <p:ext uri="{BB962C8B-B14F-4D97-AF65-F5344CB8AC3E}">
        <p14:creationId xmlns:p14="http://schemas.microsoft.com/office/powerpoint/2010/main" val="3732649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ChangeArrowheads="1"/>
          </p:cNvSpPr>
          <p:nvPr/>
        </p:nvSpPr>
        <p:spPr bwMode="auto">
          <a:xfrm>
            <a:off x="0" y="208272"/>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1.6.3 </a:t>
            </a:r>
            <a:r>
              <a:rPr lang="zh-CN" altLang="en-US" sz="2800" b="1" dirty="0">
                <a:latin typeface="微软雅黑" panose="020B0503020204020204" pitchFamily="34" charset="-122"/>
                <a:ea typeface="微软雅黑" panose="020B0503020204020204" pitchFamily="34" charset="-122"/>
              </a:rPr>
              <a:t>软件配置管理实施的流程 </a:t>
            </a:r>
          </a:p>
        </p:txBody>
      </p:sp>
      <p:grpSp>
        <p:nvGrpSpPr>
          <p:cNvPr id="4" name="Group 3"/>
          <p:cNvGrpSpPr/>
          <p:nvPr/>
        </p:nvGrpSpPr>
        <p:grpSpPr>
          <a:xfrm>
            <a:off x="1539955" y="1145016"/>
            <a:ext cx="5543747" cy="5302081"/>
            <a:chOff x="1571260" y="1146048"/>
            <a:chExt cx="5109724" cy="5183979"/>
          </a:xfrm>
        </p:grpSpPr>
        <p:sp>
          <p:nvSpPr>
            <p:cNvPr id="5" name="Freeform 4"/>
            <p:cNvSpPr/>
            <p:nvPr/>
          </p:nvSpPr>
          <p:spPr>
            <a:xfrm>
              <a:off x="3432259" y="1146048"/>
              <a:ext cx="1397268" cy="908224"/>
            </a:xfrm>
            <a:custGeom>
              <a:avLst/>
              <a:gdLst>
                <a:gd name="connsiteX0" fmla="*/ 0 w 1397268"/>
                <a:gd name="connsiteY0" fmla="*/ 151374 h 908224"/>
                <a:gd name="connsiteX1" fmla="*/ 151374 w 1397268"/>
                <a:gd name="connsiteY1" fmla="*/ 0 h 908224"/>
                <a:gd name="connsiteX2" fmla="*/ 1245894 w 1397268"/>
                <a:gd name="connsiteY2" fmla="*/ 0 h 908224"/>
                <a:gd name="connsiteX3" fmla="*/ 1397268 w 1397268"/>
                <a:gd name="connsiteY3" fmla="*/ 151374 h 908224"/>
                <a:gd name="connsiteX4" fmla="*/ 1397268 w 1397268"/>
                <a:gd name="connsiteY4" fmla="*/ 756850 h 908224"/>
                <a:gd name="connsiteX5" fmla="*/ 1245894 w 1397268"/>
                <a:gd name="connsiteY5" fmla="*/ 908224 h 908224"/>
                <a:gd name="connsiteX6" fmla="*/ 151374 w 1397268"/>
                <a:gd name="connsiteY6" fmla="*/ 908224 h 908224"/>
                <a:gd name="connsiteX7" fmla="*/ 0 w 1397268"/>
                <a:gd name="connsiteY7" fmla="*/ 756850 h 908224"/>
                <a:gd name="connsiteX8" fmla="*/ 0 w 1397268"/>
                <a:gd name="connsiteY8" fmla="*/ 151374 h 9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268" h="908224">
                  <a:moveTo>
                    <a:pt x="0" y="151374"/>
                  </a:moveTo>
                  <a:cubicBezTo>
                    <a:pt x="0" y="67772"/>
                    <a:pt x="67772" y="0"/>
                    <a:pt x="151374" y="0"/>
                  </a:cubicBezTo>
                  <a:lnTo>
                    <a:pt x="1245894" y="0"/>
                  </a:lnTo>
                  <a:cubicBezTo>
                    <a:pt x="1329496" y="0"/>
                    <a:pt x="1397268" y="67772"/>
                    <a:pt x="1397268" y="151374"/>
                  </a:cubicBezTo>
                  <a:lnTo>
                    <a:pt x="1397268" y="756850"/>
                  </a:lnTo>
                  <a:cubicBezTo>
                    <a:pt x="1397268" y="840452"/>
                    <a:pt x="1329496" y="908224"/>
                    <a:pt x="1245894" y="908224"/>
                  </a:cubicBezTo>
                  <a:lnTo>
                    <a:pt x="151374" y="908224"/>
                  </a:lnTo>
                  <a:cubicBezTo>
                    <a:pt x="67772" y="908224"/>
                    <a:pt x="0" y="840452"/>
                    <a:pt x="0" y="756850"/>
                  </a:cubicBezTo>
                  <a:lnTo>
                    <a:pt x="0" y="151374"/>
                  </a:lnTo>
                  <a:close/>
                </a:path>
              </a:pathLst>
            </a:custGeom>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5296" tIns="105296" rIns="105296" bIns="105296" numCol="1" spcCol="1270" anchor="ctr" anchorCtr="0">
              <a:noAutofit/>
            </a:bodyPr>
            <a:lstStyle/>
            <a:p>
              <a:pPr lvl="0" algn="ctr" defTabSz="711200">
                <a:lnSpc>
                  <a:spcPct val="90000"/>
                </a:lnSpc>
                <a:spcBef>
                  <a:spcPct val="0"/>
                </a:spcBef>
                <a:spcAft>
                  <a:spcPct val="35000"/>
                </a:spcAft>
              </a:pPr>
              <a:r>
                <a:rPr lang="en-US" sz="2000" kern="1200" dirty="0" smtClean="0">
                  <a:solidFill>
                    <a:schemeClr val="tx1"/>
                  </a:solidFill>
                  <a:latin typeface="微软雅黑" panose="020B0503020204020204" pitchFamily="34" charset="-122"/>
                  <a:ea typeface="微软雅黑" panose="020B0503020204020204" pitchFamily="34" charset="-122"/>
                </a:rPr>
                <a:t>1.</a:t>
              </a:r>
              <a:r>
                <a:rPr lang="zh-CN" altLang="en-US" sz="2000" kern="1200" dirty="0" smtClean="0">
                  <a:solidFill>
                    <a:schemeClr val="tx1"/>
                  </a:solidFill>
                  <a:latin typeface="微软雅黑" panose="020B0503020204020204" pitchFamily="34" charset="-122"/>
                  <a:ea typeface="微软雅黑" panose="020B0503020204020204" pitchFamily="34" charset="-122"/>
                </a:rPr>
                <a:t>规划、调整网络开发环境</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6" name="Freeform 5"/>
            <p:cNvSpPr/>
            <p:nvPr/>
          </p:nvSpPr>
          <p:spPr>
            <a:xfrm>
              <a:off x="2089037" y="1645428"/>
              <a:ext cx="4275755" cy="4275755"/>
            </a:xfrm>
            <a:custGeom>
              <a:avLst/>
              <a:gdLst/>
              <a:ahLst/>
              <a:cxnLst/>
              <a:rect l="0" t="0" r="0" b="0"/>
              <a:pathLst>
                <a:path>
                  <a:moveTo>
                    <a:pt x="2845421" y="120477"/>
                  </a:moveTo>
                  <a:arcTo wR="2137877" hR="2137877" stAng="17359610" swAng="1499326"/>
                </a:path>
              </a:pathLst>
            </a:custGeom>
            <a:noFill/>
          </p:spPr>
          <p:style>
            <a:lnRef idx="1">
              <a:schemeClr val="accent1">
                <a:shade val="90000"/>
                <a:hueOff val="0"/>
                <a:satOff val="0"/>
                <a:lumOff val="0"/>
                <a:alphaOff val="0"/>
              </a:schemeClr>
            </a:lnRef>
            <a:fillRef idx="0">
              <a:scrgbClr r="0" g="0" b="0"/>
            </a:fillRef>
            <a:effectRef idx="0">
              <a:schemeClr val="accent1">
                <a:shade val="9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5283716" y="2214986"/>
              <a:ext cx="1397268" cy="908224"/>
            </a:xfrm>
            <a:custGeom>
              <a:avLst/>
              <a:gdLst>
                <a:gd name="connsiteX0" fmla="*/ 0 w 1397268"/>
                <a:gd name="connsiteY0" fmla="*/ 151374 h 908224"/>
                <a:gd name="connsiteX1" fmla="*/ 151374 w 1397268"/>
                <a:gd name="connsiteY1" fmla="*/ 0 h 908224"/>
                <a:gd name="connsiteX2" fmla="*/ 1245894 w 1397268"/>
                <a:gd name="connsiteY2" fmla="*/ 0 h 908224"/>
                <a:gd name="connsiteX3" fmla="*/ 1397268 w 1397268"/>
                <a:gd name="connsiteY3" fmla="*/ 151374 h 908224"/>
                <a:gd name="connsiteX4" fmla="*/ 1397268 w 1397268"/>
                <a:gd name="connsiteY4" fmla="*/ 756850 h 908224"/>
                <a:gd name="connsiteX5" fmla="*/ 1245894 w 1397268"/>
                <a:gd name="connsiteY5" fmla="*/ 908224 h 908224"/>
                <a:gd name="connsiteX6" fmla="*/ 151374 w 1397268"/>
                <a:gd name="connsiteY6" fmla="*/ 908224 h 908224"/>
                <a:gd name="connsiteX7" fmla="*/ 0 w 1397268"/>
                <a:gd name="connsiteY7" fmla="*/ 756850 h 908224"/>
                <a:gd name="connsiteX8" fmla="*/ 0 w 1397268"/>
                <a:gd name="connsiteY8" fmla="*/ 151374 h 9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268" h="908224">
                  <a:moveTo>
                    <a:pt x="0" y="151374"/>
                  </a:moveTo>
                  <a:cubicBezTo>
                    <a:pt x="0" y="67772"/>
                    <a:pt x="67772" y="0"/>
                    <a:pt x="151374" y="0"/>
                  </a:cubicBezTo>
                  <a:lnTo>
                    <a:pt x="1245894" y="0"/>
                  </a:lnTo>
                  <a:cubicBezTo>
                    <a:pt x="1329496" y="0"/>
                    <a:pt x="1397268" y="67772"/>
                    <a:pt x="1397268" y="151374"/>
                  </a:cubicBezTo>
                  <a:lnTo>
                    <a:pt x="1397268" y="756850"/>
                  </a:lnTo>
                  <a:cubicBezTo>
                    <a:pt x="1397268" y="840452"/>
                    <a:pt x="1329496" y="908224"/>
                    <a:pt x="1245894" y="908224"/>
                  </a:cubicBezTo>
                  <a:lnTo>
                    <a:pt x="151374" y="908224"/>
                  </a:lnTo>
                  <a:cubicBezTo>
                    <a:pt x="67772" y="908224"/>
                    <a:pt x="0" y="840452"/>
                    <a:pt x="0" y="756850"/>
                  </a:cubicBezTo>
                  <a:lnTo>
                    <a:pt x="0" y="151374"/>
                  </a:lnTo>
                  <a:close/>
                </a:path>
              </a:pathLst>
            </a:custGeom>
          </p:spPr>
          <p:style>
            <a:lnRef idx="2">
              <a:schemeClr val="lt1">
                <a:hueOff val="0"/>
                <a:satOff val="0"/>
                <a:lumOff val="0"/>
                <a:alphaOff val="0"/>
              </a:schemeClr>
            </a:lnRef>
            <a:fillRef idx="1">
              <a:schemeClr val="accent1">
                <a:alpha val="90000"/>
                <a:hueOff val="0"/>
                <a:satOff val="0"/>
                <a:lumOff val="0"/>
                <a:alphaOff val="-8000"/>
              </a:schemeClr>
            </a:fillRef>
            <a:effectRef idx="0">
              <a:schemeClr val="accent1">
                <a:alpha val="90000"/>
                <a:hueOff val="0"/>
                <a:satOff val="0"/>
                <a:lumOff val="0"/>
                <a:alphaOff val="-8000"/>
              </a:schemeClr>
            </a:effectRef>
            <a:fontRef idx="minor">
              <a:schemeClr val="lt1"/>
            </a:fontRef>
          </p:style>
          <p:txBody>
            <a:bodyPr spcFirstLastPara="0" vert="horz" wrap="square" lIns="105296" tIns="105296" rIns="105296" bIns="105296" numCol="1" spcCol="1270" anchor="ctr" anchorCtr="0">
              <a:noAutofit/>
            </a:bodyPr>
            <a:lstStyle/>
            <a:p>
              <a:pPr lvl="0" algn="ctr" defTabSz="711200">
                <a:lnSpc>
                  <a:spcPct val="90000"/>
                </a:lnSpc>
                <a:spcBef>
                  <a:spcPct val="0"/>
                </a:spcBef>
                <a:spcAft>
                  <a:spcPct val="35000"/>
                </a:spcAft>
              </a:pPr>
              <a:r>
                <a:rPr lang="en-US" sz="2000" kern="1200" smtClean="0">
                  <a:solidFill>
                    <a:schemeClr val="tx1"/>
                  </a:solidFill>
                  <a:latin typeface="微软雅黑" panose="020B0503020204020204" pitchFamily="34" charset="-122"/>
                  <a:ea typeface="微软雅黑" panose="020B0503020204020204" pitchFamily="34" charset="-122"/>
                </a:rPr>
                <a:t>2.</a:t>
              </a:r>
              <a:r>
                <a:rPr lang="zh-CN" altLang="en-US" sz="2000" kern="1200" smtClean="0">
                  <a:solidFill>
                    <a:schemeClr val="tx1"/>
                  </a:solidFill>
                  <a:latin typeface="微软雅黑" panose="020B0503020204020204" pitchFamily="34" charset="-122"/>
                  <a:ea typeface="微软雅黑" panose="020B0503020204020204" pitchFamily="34" charset="-122"/>
                </a:rPr>
                <a:t>设计配置管理库</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8" name="Freeform 7"/>
            <p:cNvSpPr/>
            <p:nvPr/>
          </p:nvSpPr>
          <p:spPr>
            <a:xfrm>
              <a:off x="2089037" y="1645428"/>
              <a:ext cx="4275755" cy="4275755"/>
            </a:xfrm>
            <a:custGeom>
              <a:avLst/>
              <a:gdLst/>
              <a:ahLst/>
              <a:cxnLst/>
              <a:rect l="0" t="0" r="0" b="0"/>
              <a:pathLst>
                <a:path>
                  <a:moveTo>
                    <a:pt x="4188941" y="1534838"/>
                  </a:moveTo>
                  <a:arcTo wR="2137877" hR="2137877" stAng="20616959" swAng="1966082"/>
                </a:path>
              </a:pathLst>
            </a:custGeom>
            <a:noFill/>
          </p:spPr>
          <p:style>
            <a:lnRef idx="1">
              <a:schemeClr val="accent1">
                <a:shade val="90000"/>
                <a:hueOff val="150620"/>
                <a:satOff val="-8903"/>
                <a:lumOff val="8588"/>
                <a:alphaOff val="0"/>
              </a:schemeClr>
            </a:lnRef>
            <a:fillRef idx="0">
              <a:scrgbClr r="0" g="0" b="0"/>
            </a:fillRef>
            <a:effectRef idx="0">
              <a:schemeClr val="accent1">
                <a:shade val="90000"/>
                <a:hueOff val="150620"/>
                <a:satOff val="-8903"/>
                <a:lumOff val="8588"/>
                <a:alphaOff val="0"/>
              </a:schemeClr>
            </a:effectRef>
            <a:fontRef idx="minor">
              <a:schemeClr val="tx1">
                <a:hueOff val="0"/>
                <a:satOff val="0"/>
                <a:lumOff val="0"/>
                <a:alphaOff val="0"/>
              </a:schemeClr>
            </a:fontRef>
          </p:style>
        </p:sp>
        <p:sp>
          <p:nvSpPr>
            <p:cNvPr id="9" name="Freeform 8"/>
            <p:cNvSpPr/>
            <p:nvPr/>
          </p:nvSpPr>
          <p:spPr>
            <a:xfrm>
              <a:off x="5283716" y="4352864"/>
              <a:ext cx="1397268" cy="908224"/>
            </a:xfrm>
            <a:custGeom>
              <a:avLst/>
              <a:gdLst>
                <a:gd name="connsiteX0" fmla="*/ 0 w 1397268"/>
                <a:gd name="connsiteY0" fmla="*/ 151374 h 908224"/>
                <a:gd name="connsiteX1" fmla="*/ 151374 w 1397268"/>
                <a:gd name="connsiteY1" fmla="*/ 0 h 908224"/>
                <a:gd name="connsiteX2" fmla="*/ 1245894 w 1397268"/>
                <a:gd name="connsiteY2" fmla="*/ 0 h 908224"/>
                <a:gd name="connsiteX3" fmla="*/ 1397268 w 1397268"/>
                <a:gd name="connsiteY3" fmla="*/ 151374 h 908224"/>
                <a:gd name="connsiteX4" fmla="*/ 1397268 w 1397268"/>
                <a:gd name="connsiteY4" fmla="*/ 756850 h 908224"/>
                <a:gd name="connsiteX5" fmla="*/ 1245894 w 1397268"/>
                <a:gd name="connsiteY5" fmla="*/ 908224 h 908224"/>
                <a:gd name="connsiteX6" fmla="*/ 151374 w 1397268"/>
                <a:gd name="connsiteY6" fmla="*/ 908224 h 908224"/>
                <a:gd name="connsiteX7" fmla="*/ 0 w 1397268"/>
                <a:gd name="connsiteY7" fmla="*/ 756850 h 908224"/>
                <a:gd name="connsiteX8" fmla="*/ 0 w 1397268"/>
                <a:gd name="connsiteY8" fmla="*/ 151374 h 9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268" h="908224">
                  <a:moveTo>
                    <a:pt x="0" y="151374"/>
                  </a:moveTo>
                  <a:cubicBezTo>
                    <a:pt x="0" y="67772"/>
                    <a:pt x="67772" y="0"/>
                    <a:pt x="151374" y="0"/>
                  </a:cubicBezTo>
                  <a:lnTo>
                    <a:pt x="1245894" y="0"/>
                  </a:lnTo>
                  <a:cubicBezTo>
                    <a:pt x="1329496" y="0"/>
                    <a:pt x="1397268" y="67772"/>
                    <a:pt x="1397268" y="151374"/>
                  </a:cubicBezTo>
                  <a:lnTo>
                    <a:pt x="1397268" y="756850"/>
                  </a:lnTo>
                  <a:cubicBezTo>
                    <a:pt x="1397268" y="840452"/>
                    <a:pt x="1329496" y="908224"/>
                    <a:pt x="1245894" y="908224"/>
                  </a:cubicBezTo>
                  <a:lnTo>
                    <a:pt x="151374" y="908224"/>
                  </a:lnTo>
                  <a:cubicBezTo>
                    <a:pt x="67772" y="908224"/>
                    <a:pt x="0" y="840452"/>
                    <a:pt x="0" y="756850"/>
                  </a:cubicBezTo>
                  <a:lnTo>
                    <a:pt x="0" y="151374"/>
                  </a:lnTo>
                  <a:close/>
                </a:path>
              </a:pathLst>
            </a:custGeom>
          </p:spPr>
          <p:style>
            <a:lnRef idx="2">
              <a:schemeClr val="lt1">
                <a:hueOff val="0"/>
                <a:satOff val="0"/>
                <a:lumOff val="0"/>
                <a:alphaOff val="0"/>
              </a:schemeClr>
            </a:lnRef>
            <a:fillRef idx="1">
              <a:schemeClr val="accent1">
                <a:alpha val="90000"/>
                <a:hueOff val="0"/>
                <a:satOff val="0"/>
                <a:lumOff val="0"/>
                <a:alphaOff val="-16000"/>
              </a:schemeClr>
            </a:fillRef>
            <a:effectRef idx="0">
              <a:schemeClr val="accent1">
                <a:alpha val="90000"/>
                <a:hueOff val="0"/>
                <a:satOff val="0"/>
                <a:lumOff val="0"/>
                <a:alphaOff val="-16000"/>
              </a:schemeClr>
            </a:effectRef>
            <a:fontRef idx="minor">
              <a:schemeClr val="lt1"/>
            </a:fontRef>
          </p:style>
          <p:txBody>
            <a:bodyPr spcFirstLastPara="0" vert="horz" wrap="square" lIns="105296" tIns="105296" rIns="105296" bIns="105296" numCol="1" spcCol="1270" anchor="ctr" anchorCtr="0">
              <a:noAutofit/>
            </a:bodyPr>
            <a:lstStyle/>
            <a:p>
              <a:pPr lvl="0" algn="ctr" defTabSz="711200">
                <a:lnSpc>
                  <a:spcPct val="90000"/>
                </a:lnSpc>
                <a:spcBef>
                  <a:spcPct val="0"/>
                </a:spcBef>
                <a:spcAft>
                  <a:spcPct val="35000"/>
                </a:spcAft>
              </a:pPr>
              <a:r>
                <a:rPr lang="en-US" sz="2000" kern="1200" dirty="0" smtClean="0">
                  <a:solidFill>
                    <a:schemeClr val="tx1"/>
                  </a:solidFill>
                  <a:latin typeface="微软雅黑" panose="020B0503020204020204" pitchFamily="34" charset="-122"/>
                  <a:ea typeface="微软雅黑" panose="020B0503020204020204" pitchFamily="34" charset="-122"/>
                </a:rPr>
                <a:t>3.</a:t>
              </a:r>
              <a:r>
                <a:rPr lang="zh-CN" altLang="en-US" sz="2000" kern="1200" dirty="0" smtClean="0">
                  <a:solidFill>
                    <a:schemeClr val="tx1"/>
                  </a:solidFill>
                  <a:latin typeface="微软雅黑" panose="020B0503020204020204" pitchFamily="34" charset="-122"/>
                  <a:ea typeface="微软雅黑" panose="020B0503020204020204" pitchFamily="34" charset="-122"/>
                </a:rPr>
                <a:t>定义配置管理系统的角色</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0" name="Freeform 9"/>
            <p:cNvSpPr/>
            <p:nvPr/>
          </p:nvSpPr>
          <p:spPr>
            <a:xfrm>
              <a:off x="2089037" y="1645428"/>
              <a:ext cx="4275755" cy="4275755"/>
            </a:xfrm>
            <a:custGeom>
              <a:avLst/>
              <a:gdLst/>
              <a:ahLst/>
              <a:cxnLst/>
              <a:rect l="0" t="0" r="0" b="0"/>
              <a:pathLst>
                <a:path>
                  <a:moveTo>
                    <a:pt x="3631420" y="3667534"/>
                  </a:moveTo>
                  <a:arcTo wR="2137877" hR="2137877" stAng="2741064" swAng="1499326"/>
                </a:path>
              </a:pathLst>
            </a:custGeom>
            <a:noFill/>
          </p:spPr>
          <p:style>
            <a:lnRef idx="1">
              <a:schemeClr val="accent1">
                <a:shade val="90000"/>
                <a:hueOff val="301241"/>
                <a:satOff val="-17806"/>
                <a:lumOff val="17176"/>
                <a:alphaOff val="0"/>
              </a:schemeClr>
            </a:lnRef>
            <a:fillRef idx="0">
              <a:scrgbClr r="0" g="0" b="0"/>
            </a:fillRef>
            <a:effectRef idx="0">
              <a:schemeClr val="accent1">
                <a:shade val="90000"/>
                <a:hueOff val="301241"/>
                <a:satOff val="-17806"/>
                <a:lumOff val="17176"/>
                <a:alphaOff val="0"/>
              </a:schemeClr>
            </a:effectRef>
            <a:fontRef idx="minor">
              <a:schemeClr val="tx1">
                <a:hueOff val="0"/>
                <a:satOff val="0"/>
                <a:lumOff val="0"/>
                <a:alphaOff val="0"/>
              </a:schemeClr>
            </a:fontRef>
          </p:style>
        </p:sp>
        <p:sp>
          <p:nvSpPr>
            <p:cNvPr id="11" name="Freeform 10"/>
            <p:cNvSpPr/>
            <p:nvPr/>
          </p:nvSpPr>
          <p:spPr>
            <a:xfrm>
              <a:off x="3432261" y="5421803"/>
              <a:ext cx="1397268" cy="908224"/>
            </a:xfrm>
            <a:custGeom>
              <a:avLst/>
              <a:gdLst>
                <a:gd name="connsiteX0" fmla="*/ 0 w 1397268"/>
                <a:gd name="connsiteY0" fmla="*/ 151374 h 908224"/>
                <a:gd name="connsiteX1" fmla="*/ 151374 w 1397268"/>
                <a:gd name="connsiteY1" fmla="*/ 0 h 908224"/>
                <a:gd name="connsiteX2" fmla="*/ 1245894 w 1397268"/>
                <a:gd name="connsiteY2" fmla="*/ 0 h 908224"/>
                <a:gd name="connsiteX3" fmla="*/ 1397268 w 1397268"/>
                <a:gd name="connsiteY3" fmla="*/ 151374 h 908224"/>
                <a:gd name="connsiteX4" fmla="*/ 1397268 w 1397268"/>
                <a:gd name="connsiteY4" fmla="*/ 756850 h 908224"/>
                <a:gd name="connsiteX5" fmla="*/ 1245894 w 1397268"/>
                <a:gd name="connsiteY5" fmla="*/ 908224 h 908224"/>
                <a:gd name="connsiteX6" fmla="*/ 151374 w 1397268"/>
                <a:gd name="connsiteY6" fmla="*/ 908224 h 908224"/>
                <a:gd name="connsiteX7" fmla="*/ 0 w 1397268"/>
                <a:gd name="connsiteY7" fmla="*/ 756850 h 908224"/>
                <a:gd name="connsiteX8" fmla="*/ 0 w 1397268"/>
                <a:gd name="connsiteY8" fmla="*/ 151374 h 9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268" h="908224">
                  <a:moveTo>
                    <a:pt x="0" y="151374"/>
                  </a:moveTo>
                  <a:cubicBezTo>
                    <a:pt x="0" y="67772"/>
                    <a:pt x="67772" y="0"/>
                    <a:pt x="151374" y="0"/>
                  </a:cubicBezTo>
                  <a:lnTo>
                    <a:pt x="1245894" y="0"/>
                  </a:lnTo>
                  <a:cubicBezTo>
                    <a:pt x="1329496" y="0"/>
                    <a:pt x="1397268" y="67772"/>
                    <a:pt x="1397268" y="151374"/>
                  </a:cubicBezTo>
                  <a:lnTo>
                    <a:pt x="1397268" y="756850"/>
                  </a:lnTo>
                  <a:cubicBezTo>
                    <a:pt x="1397268" y="840452"/>
                    <a:pt x="1329496" y="908224"/>
                    <a:pt x="1245894" y="908224"/>
                  </a:cubicBezTo>
                  <a:lnTo>
                    <a:pt x="151374" y="908224"/>
                  </a:lnTo>
                  <a:cubicBezTo>
                    <a:pt x="67772" y="908224"/>
                    <a:pt x="0" y="840452"/>
                    <a:pt x="0" y="756850"/>
                  </a:cubicBezTo>
                  <a:lnTo>
                    <a:pt x="0" y="151374"/>
                  </a:lnTo>
                  <a:close/>
                </a:path>
              </a:pathLst>
            </a:custGeom>
          </p:spPr>
          <p:style>
            <a:lnRef idx="2">
              <a:schemeClr val="lt1">
                <a:hueOff val="0"/>
                <a:satOff val="0"/>
                <a:lumOff val="0"/>
                <a:alphaOff val="0"/>
              </a:schemeClr>
            </a:lnRef>
            <a:fillRef idx="1">
              <a:schemeClr val="accent1">
                <a:alpha val="90000"/>
                <a:hueOff val="0"/>
                <a:satOff val="0"/>
                <a:lumOff val="0"/>
                <a:alphaOff val="-24000"/>
              </a:schemeClr>
            </a:fillRef>
            <a:effectRef idx="0">
              <a:schemeClr val="accent1">
                <a:alpha val="90000"/>
                <a:hueOff val="0"/>
                <a:satOff val="0"/>
                <a:lumOff val="0"/>
                <a:alphaOff val="-24000"/>
              </a:schemeClr>
            </a:effectRef>
            <a:fontRef idx="minor">
              <a:schemeClr val="lt1"/>
            </a:fontRef>
          </p:style>
          <p:txBody>
            <a:bodyPr spcFirstLastPara="0" vert="horz" wrap="square" lIns="105296" tIns="105296" rIns="105296" bIns="105296" numCol="1" spcCol="1270" anchor="ctr" anchorCtr="0">
              <a:noAutofit/>
            </a:bodyPr>
            <a:lstStyle/>
            <a:p>
              <a:pPr lvl="0" algn="ctr" defTabSz="711200">
                <a:lnSpc>
                  <a:spcPct val="90000"/>
                </a:lnSpc>
                <a:spcBef>
                  <a:spcPct val="0"/>
                </a:spcBef>
                <a:spcAft>
                  <a:spcPct val="35000"/>
                </a:spcAft>
              </a:pPr>
              <a:r>
                <a:rPr lang="en-US" sz="2000" kern="1200" smtClean="0">
                  <a:solidFill>
                    <a:schemeClr val="tx1"/>
                  </a:solidFill>
                  <a:latin typeface="微软雅黑" panose="020B0503020204020204" pitchFamily="34" charset="-122"/>
                  <a:ea typeface="微软雅黑" panose="020B0503020204020204" pitchFamily="34" charset="-122"/>
                </a:rPr>
                <a:t>4.</a:t>
              </a:r>
              <a:r>
                <a:rPr lang="zh-CN" altLang="en-US" sz="2000" kern="1200" smtClean="0">
                  <a:solidFill>
                    <a:schemeClr val="tx1"/>
                  </a:solidFill>
                  <a:latin typeface="微软雅黑" panose="020B0503020204020204" pitchFamily="34" charset="-122"/>
                  <a:ea typeface="微软雅黑" panose="020B0503020204020204" pitchFamily="34" charset="-122"/>
                </a:rPr>
                <a:t>制定配置管理流程</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2" name="Freeform 11"/>
            <p:cNvSpPr/>
            <p:nvPr/>
          </p:nvSpPr>
          <p:spPr>
            <a:xfrm>
              <a:off x="2089037" y="1645428"/>
              <a:ext cx="4275755" cy="4275755"/>
            </a:xfrm>
            <a:custGeom>
              <a:avLst/>
              <a:gdLst/>
              <a:ahLst/>
              <a:cxnLst/>
              <a:rect l="0" t="0" r="0" b="0"/>
              <a:pathLst>
                <a:path>
                  <a:moveTo>
                    <a:pt x="1430333" y="4155277"/>
                  </a:moveTo>
                  <a:arcTo wR="2137877" hR="2137877" stAng="6559610" swAng="1499326"/>
                </a:path>
              </a:pathLst>
            </a:custGeom>
            <a:noFill/>
          </p:spPr>
          <p:style>
            <a:lnRef idx="1">
              <a:schemeClr val="accent1">
                <a:shade val="90000"/>
                <a:hueOff val="451861"/>
                <a:satOff val="-26709"/>
                <a:lumOff val="25763"/>
                <a:alphaOff val="0"/>
              </a:schemeClr>
            </a:lnRef>
            <a:fillRef idx="0">
              <a:scrgbClr r="0" g="0" b="0"/>
            </a:fillRef>
            <a:effectRef idx="0">
              <a:schemeClr val="accent1">
                <a:shade val="90000"/>
                <a:hueOff val="451861"/>
                <a:satOff val="-26709"/>
                <a:lumOff val="25763"/>
                <a:alphaOff val="0"/>
              </a:schemeClr>
            </a:effectRef>
            <a:fontRef idx="minor">
              <a:schemeClr val="tx1">
                <a:hueOff val="0"/>
                <a:satOff val="0"/>
                <a:lumOff val="0"/>
                <a:alphaOff val="0"/>
              </a:schemeClr>
            </a:fontRef>
          </p:style>
        </p:sp>
        <p:sp>
          <p:nvSpPr>
            <p:cNvPr id="13" name="Freeform 12"/>
            <p:cNvSpPr/>
            <p:nvPr/>
          </p:nvSpPr>
          <p:spPr>
            <a:xfrm>
              <a:off x="1580803" y="4352864"/>
              <a:ext cx="1397268" cy="908224"/>
            </a:xfrm>
            <a:custGeom>
              <a:avLst/>
              <a:gdLst>
                <a:gd name="connsiteX0" fmla="*/ 0 w 1397268"/>
                <a:gd name="connsiteY0" fmla="*/ 151374 h 908224"/>
                <a:gd name="connsiteX1" fmla="*/ 151374 w 1397268"/>
                <a:gd name="connsiteY1" fmla="*/ 0 h 908224"/>
                <a:gd name="connsiteX2" fmla="*/ 1245894 w 1397268"/>
                <a:gd name="connsiteY2" fmla="*/ 0 h 908224"/>
                <a:gd name="connsiteX3" fmla="*/ 1397268 w 1397268"/>
                <a:gd name="connsiteY3" fmla="*/ 151374 h 908224"/>
                <a:gd name="connsiteX4" fmla="*/ 1397268 w 1397268"/>
                <a:gd name="connsiteY4" fmla="*/ 756850 h 908224"/>
                <a:gd name="connsiteX5" fmla="*/ 1245894 w 1397268"/>
                <a:gd name="connsiteY5" fmla="*/ 908224 h 908224"/>
                <a:gd name="connsiteX6" fmla="*/ 151374 w 1397268"/>
                <a:gd name="connsiteY6" fmla="*/ 908224 h 908224"/>
                <a:gd name="connsiteX7" fmla="*/ 0 w 1397268"/>
                <a:gd name="connsiteY7" fmla="*/ 756850 h 908224"/>
                <a:gd name="connsiteX8" fmla="*/ 0 w 1397268"/>
                <a:gd name="connsiteY8" fmla="*/ 151374 h 9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268" h="908224">
                  <a:moveTo>
                    <a:pt x="0" y="151374"/>
                  </a:moveTo>
                  <a:cubicBezTo>
                    <a:pt x="0" y="67772"/>
                    <a:pt x="67772" y="0"/>
                    <a:pt x="151374" y="0"/>
                  </a:cubicBezTo>
                  <a:lnTo>
                    <a:pt x="1245894" y="0"/>
                  </a:lnTo>
                  <a:cubicBezTo>
                    <a:pt x="1329496" y="0"/>
                    <a:pt x="1397268" y="67772"/>
                    <a:pt x="1397268" y="151374"/>
                  </a:cubicBezTo>
                  <a:lnTo>
                    <a:pt x="1397268" y="756850"/>
                  </a:lnTo>
                  <a:cubicBezTo>
                    <a:pt x="1397268" y="840452"/>
                    <a:pt x="1329496" y="908224"/>
                    <a:pt x="1245894" y="908224"/>
                  </a:cubicBezTo>
                  <a:lnTo>
                    <a:pt x="151374" y="908224"/>
                  </a:lnTo>
                  <a:cubicBezTo>
                    <a:pt x="67772" y="908224"/>
                    <a:pt x="0" y="840452"/>
                    <a:pt x="0" y="756850"/>
                  </a:cubicBezTo>
                  <a:lnTo>
                    <a:pt x="0" y="151374"/>
                  </a:lnTo>
                  <a:close/>
                </a:path>
              </a:pathLst>
            </a:custGeom>
          </p:spPr>
          <p:style>
            <a:lnRef idx="2">
              <a:schemeClr val="lt1">
                <a:hueOff val="0"/>
                <a:satOff val="0"/>
                <a:lumOff val="0"/>
                <a:alphaOff val="0"/>
              </a:schemeClr>
            </a:lnRef>
            <a:fillRef idx="1">
              <a:schemeClr val="accent1">
                <a:alpha val="90000"/>
                <a:hueOff val="0"/>
                <a:satOff val="0"/>
                <a:lumOff val="0"/>
                <a:alphaOff val="-32000"/>
              </a:schemeClr>
            </a:fillRef>
            <a:effectRef idx="0">
              <a:schemeClr val="accent1">
                <a:alpha val="90000"/>
                <a:hueOff val="0"/>
                <a:satOff val="0"/>
                <a:lumOff val="0"/>
                <a:alphaOff val="-32000"/>
              </a:schemeClr>
            </a:effectRef>
            <a:fontRef idx="minor">
              <a:schemeClr val="lt1"/>
            </a:fontRef>
          </p:style>
          <p:txBody>
            <a:bodyPr spcFirstLastPara="0" vert="horz" wrap="square" lIns="105296" tIns="105296" rIns="105296" bIns="105296" numCol="1" spcCol="1270" anchor="ctr" anchorCtr="0">
              <a:noAutofit/>
            </a:bodyPr>
            <a:lstStyle/>
            <a:p>
              <a:pPr lvl="0" algn="ctr" defTabSz="711200">
                <a:lnSpc>
                  <a:spcPct val="90000"/>
                </a:lnSpc>
                <a:spcBef>
                  <a:spcPct val="0"/>
                </a:spcBef>
                <a:spcAft>
                  <a:spcPct val="35000"/>
                </a:spcAft>
              </a:pPr>
              <a:r>
                <a:rPr lang="en-US" sz="2000" kern="1200" smtClean="0">
                  <a:solidFill>
                    <a:schemeClr val="tx1"/>
                  </a:solidFill>
                  <a:latin typeface="微软雅黑" panose="020B0503020204020204" pitchFamily="34" charset="-122"/>
                  <a:ea typeface="微软雅黑" panose="020B0503020204020204" pitchFamily="34" charset="-122"/>
                </a:rPr>
                <a:t>5.</a:t>
              </a:r>
              <a:r>
                <a:rPr lang="zh-CN" altLang="en-US" sz="2000" kern="1200" smtClean="0">
                  <a:solidFill>
                    <a:schemeClr val="tx1"/>
                  </a:solidFill>
                  <a:latin typeface="微软雅黑" panose="020B0503020204020204" pitchFamily="34" charset="-122"/>
                  <a:ea typeface="微软雅黑" panose="020B0503020204020204" pitchFamily="34" charset="-122"/>
                </a:rPr>
                <a:t>相关人员的培训</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4" name="Freeform 13"/>
            <p:cNvSpPr/>
            <p:nvPr/>
          </p:nvSpPr>
          <p:spPr>
            <a:xfrm>
              <a:off x="2089037" y="1645428"/>
              <a:ext cx="4275755" cy="4275755"/>
            </a:xfrm>
            <a:custGeom>
              <a:avLst/>
              <a:gdLst/>
              <a:ahLst/>
              <a:cxnLst/>
              <a:rect l="0" t="0" r="0" b="0"/>
              <a:pathLst>
                <a:path>
                  <a:moveTo>
                    <a:pt x="86756" y="2740723"/>
                  </a:moveTo>
                  <a:arcTo wR="2137877" hR="2137877" stAng="9817284" swAng="1999336"/>
                </a:path>
              </a:pathLst>
            </a:custGeom>
            <a:noFill/>
          </p:spPr>
          <p:style>
            <a:lnRef idx="1">
              <a:schemeClr val="accent1">
                <a:shade val="90000"/>
                <a:hueOff val="602481"/>
                <a:satOff val="-35612"/>
                <a:lumOff val="34351"/>
                <a:alphaOff val="0"/>
              </a:schemeClr>
            </a:lnRef>
            <a:fillRef idx="0">
              <a:scrgbClr r="0" g="0" b="0"/>
            </a:fillRef>
            <a:effectRef idx="0">
              <a:schemeClr val="accent1">
                <a:shade val="90000"/>
                <a:hueOff val="602481"/>
                <a:satOff val="-35612"/>
                <a:lumOff val="34351"/>
                <a:alphaOff val="0"/>
              </a:schemeClr>
            </a:effectRef>
            <a:fontRef idx="minor">
              <a:schemeClr val="tx1">
                <a:hueOff val="0"/>
                <a:satOff val="0"/>
                <a:lumOff val="0"/>
                <a:alphaOff val="0"/>
              </a:schemeClr>
            </a:fontRef>
          </p:style>
        </p:sp>
        <p:sp>
          <p:nvSpPr>
            <p:cNvPr id="17" name="Freeform 16"/>
            <p:cNvSpPr/>
            <p:nvPr/>
          </p:nvSpPr>
          <p:spPr>
            <a:xfrm>
              <a:off x="1571260" y="2235149"/>
              <a:ext cx="1416355" cy="867899"/>
            </a:xfrm>
            <a:custGeom>
              <a:avLst/>
              <a:gdLst>
                <a:gd name="connsiteX0" fmla="*/ 0 w 1416355"/>
                <a:gd name="connsiteY0" fmla="*/ 144653 h 867899"/>
                <a:gd name="connsiteX1" fmla="*/ 144653 w 1416355"/>
                <a:gd name="connsiteY1" fmla="*/ 0 h 867899"/>
                <a:gd name="connsiteX2" fmla="*/ 1271702 w 1416355"/>
                <a:gd name="connsiteY2" fmla="*/ 0 h 867899"/>
                <a:gd name="connsiteX3" fmla="*/ 1416355 w 1416355"/>
                <a:gd name="connsiteY3" fmla="*/ 144653 h 867899"/>
                <a:gd name="connsiteX4" fmla="*/ 1416355 w 1416355"/>
                <a:gd name="connsiteY4" fmla="*/ 723246 h 867899"/>
                <a:gd name="connsiteX5" fmla="*/ 1271702 w 1416355"/>
                <a:gd name="connsiteY5" fmla="*/ 867899 h 867899"/>
                <a:gd name="connsiteX6" fmla="*/ 144653 w 1416355"/>
                <a:gd name="connsiteY6" fmla="*/ 867899 h 867899"/>
                <a:gd name="connsiteX7" fmla="*/ 0 w 1416355"/>
                <a:gd name="connsiteY7" fmla="*/ 723246 h 867899"/>
                <a:gd name="connsiteX8" fmla="*/ 0 w 1416355"/>
                <a:gd name="connsiteY8" fmla="*/ 144653 h 86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355" h="867899">
                  <a:moveTo>
                    <a:pt x="0" y="144653"/>
                  </a:moveTo>
                  <a:cubicBezTo>
                    <a:pt x="0" y="64763"/>
                    <a:pt x="64763" y="0"/>
                    <a:pt x="144653" y="0"/>
                  </a:cubicBezTo>
                  <a:lnTo>
                    <a:pt x="1271702" y="0"/>
                  </a:lnTo>
                  <a:cubicBezTo>
                    <a:pt x="1351592" y="0"/>
                    <a:pt x="1416355" y="64763"/>
                    <a:pt x="1416355" y="144653"/>
                  </a:cubicBezTo>
                  <a:lnTo>
                    <a:pt x="1416355" y="723246"/>
                  </a:lnTo>
                  <a:cubicBezTo>
                    <a:pt x="1416355" y="803136"/>
                    <a:pt x="1351592" y="867899"/>
                    <a:pt x="1271702" y="867899"/>
                  </a:cubicBezTo>
                  <a:lnTo>
                    <a:pt x="144653" y="867899"/>
                  </a:lnTo>
                  <a:cubicBezTo>
                    <a:pt x="64763" y="867899"/>
                    <a:pt x="0" y="803136"/>
                    <a:pt x="0" y="723246"/>
                  </a:cubicBezTo>
                  <a:lnTo>
                    <a:pt x="0" y="144653"/>
                  </a:lnTo>
                  <a:close/>
                </a:path>
              </a:pathLst>
            </a:custGeom>
          </p:spPr>
          <p:style>
            <a:lnRef idx="2">
              <a:schemeClr val="lt1">
                <a:hueOff val="0"/>
                <a:satOff val="0"/>
                <a:lumOff val="0"/>
                <a:alphaOff val="0"/>
              </a:schemeClr>
            </a:lnRef>
            <a:fillRef idx="1">
              <a:schemeClr val="accent1">
                <a:alpha val="90000"/>
                <a:hueOff val="0"/>
                <a:satOff val="0"/>
                <a:lumOff val="0"/>
                <a:alphaOff val="-40000"/>
              </a:schemeClr>
            </a:fillRef>
            <a:effectRef idx="0">
              <a:schemeClr val="accent1">
                <a:alpha val="90000"/>
                <a:hueOff val="0"/>
                <a:satOff val="0"/>
                <a:lumOff val="0"/>
                <a:alphaOff val="-40000"/>
              </a:schemeClr>
            </a:effectRef>
            <a:fontRef idx="minor">
              <a:schemeClr val="lt1"/>
            </a:fontRef>
          </p:style>
          <p:txBody>
            <a:bodyPr spcFirstLastPara="0" vert="horz" wrap="square" lIns="103327" tIns="103327" rIns="103327" bIns="103327" numCol="1" spcCol="1270" anchor="ctr" anchorCtr="0">
              <a:noAutofit/>
            </a:bodyPr>
            <a:lstStyle/>
            <a:p>
              <a:pPr lvl="0" algn="ctr" defTabSz="711200">
                <a:lnSpc>
                  <a:spcPct val="90000"/>
                </a:lnSpc>
                <a:spcBef>
                  <a:spcPct val="0"/>
                </a:spcBef>
                <a:spcAft>
                  <a:spcPct val="35000"/>
                </a:spcAft>
              </a:pPr>
              <a:r>
                <a:rPr lang="en-US" sz="2000" kern="1200" dirty="0" smtClean="0">
                  <a:solidFill>
                    <a:schemeClr val="tx1"/>
                  </a:solidFill>
                  <a:latin typeface="微软雅黑" panose="020B0503020204020204" pitchFamily="34" charset="-122"/>
                  <a:ea typeface="微软雅黑" panose="020B0503020204020204" pitchFamily="34" charset="-122"/>
                </a:rPr>
                <a:t>6.</a:t>
              </a:r>
              <a:r>
                <a:rPr lang="zh-CN" altLang="en-US" sz="2000" kern="1200" dirty="0" smtClean="0">
                  <a:solidFill>
                    <a:schemeClr val="tx1"/>
                  </a:solidFill>
                  <a:latin typeface="微软雅黑" panose="020B0503020204020204" pitchFamily="34" charset="-122"/>
                  <a:ea typeface="微软雅黑" panose="020B0503020204020204" pitchFamily="34" charset="-122"/>
                </a:rPr>
                <a:t>纠正企业在软件配置管理中存在的问题</a:t>
              </a:r>
              <a:endParaRPr lang="en-US" sz="2000" kern="1200" dirty="0">
                <a:solidFill>
                  <a:schemeClr val="tx1"/>
                </a:solidFill>
                <a:latin typeface="微软雅黑" panose="020B0503020204020204" pitchFamily="34" charset="-122"/>
                <a:ea typeface="微软雅黑" panose="020B0503020204020204" pitchFamily="34" charset="-122"/>
              </a:endParaRPr>
            </a:p>
          </p:txBody>
        </p:sp>
        <p:sp>
          <p:nvSpPr>
            <p:cNvPr id="18" name="Freeform 17"/>
            <p:cNvSpPr/>
            <p:nvPr/>
          </p:nvSpPr>
          <p:spPr>
            <a:xfrm>
              <a:off x="2089037" y="1645428"/>
              <a:ext cx="4275755" cy="4275755"/>
            </a:xfrm>
            <a:custGeom>
              <a:avLst/>
              <a:gdLst/>
              <a:ahLst/>
              <a:cxnLst/>
              <a:rect l="0" t="0" r="0" b="0"/>
              <a:pathLst>
                <a:path>
                  <a:moveTo>
                    <a:pt x="624245" y="628096"/>
                  </a:moveTo>
                  <a:arcTo wR="2137877" hR="2137877" stAng="13495621" swAng="1544323"/>
                </a:path>
              </a:pathLst>
            </a:custGeom>
            <a:noFill/>
          </p:spPr>
          <p:style>
            <a:lnRef idx="1">
              <a:schemeClr val="accent1">
                <a:shade val="90000"/>
                <a:hueOff val="753102"/>
                <a:satOff val="-44515"/>
                <a:lumOff val="42939"/>
                <a:alphaOff val="0"/>
              </a:schemeClr>
            </a:lnRef>
            <a:fillRef idx="0">
              <a:scrgbClr r="0" g="0" b="0"/>
            </a:fillRef>
            <a:effectRef idx="0">
              <a:schemeClr val="accent1">
                <a:shade val="90000"/>
                <a:hueOff val="753102"/>
                <a:satOff val="-44515"/>
                <a:lumOff val="42939"/>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840351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66866" y="148968"/>
            <a:ext cx="82296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1.6.4 </a:t>
            </a:r>
            <a:r>
              <a:rPr lang="zh-CN" altLang="en-US" sz="2800" b="1" dirty="0">
                <a:latin typeface="微软雅黑" panose="020B0503020204020204" pitchFamily="34" charset="-122"/>
                <a:ea typeface="微软雅黑" panose="020B0503020204020204" pitchFamily="34" charset="-122"/>
              </a:rPr>
              <a:t>软件配置管理工具 </a:t>
            </a:r>
          </a:p>
        </p:txBody>
      </p:sp>
      <p:sp>
        <p:nvSpPr>
          <p:cNvPr id="6" name="TextBox 5"/>
          <p:cNvSpPr txBox="1"/>
          <p:nvPr/>
        </p:nvSpPr>
        <p:spPr>
          <a:xfrm>
            <a:off x="283684" y="1337402"/>
            <a:ext cx="4207291" cy="461665"/>
          </a:xfrm>
          <a:prstGeom prst="rect">
            <a:avLst/>
          </a:prstGeom>
          <a:noFill/>
        </p:spPr>
        <p:txBody>
          <a:bodyPr wrap="square" rtlCol="0">
            <a:spAutoFit/>
          </a:bodyPr>
          <a:lstStyle/>
          <a:p>
            <a:r>
              <a:rPr lang="zh-CN" altLang="en-US" sz="2400" b="1" dirty="0" smtClean="0">
                <a:solidFill>
                  <a:srgbClr val="0070C0"/>
                </a:solidFill>
                <a:latin typeface="微软雅黑" panose="020B0503020204020204" pitchFamily="34" charset="-122"/>
                <a:ea typeface="微软雅黑" panose="020B0503020204020204" pitchFamily="34" charset="-122"/>
              </a:rPr>
              <a:t>配置管理工具的主要功能如下</a:t>
            </a:r>
            <a:endParaRPr lang="en-US" sz="2400" b="1" dirty="0">
              <a:solidFill>
                <a:srgbClr val="0070C0"/>
              </a:solidFill>
              <a:latin typeface="微软雅黑" panose="020B0503020204020204" pitchFamily="34" charset="-122"/>
              <a:ea typeface="微软雅黑" panose="020B0503020204020204" pitchFamily="34" charset="-122"/>
            </a:endParaRPr>
          </a:p>
        </p:txBody>
      </p:sp>
      <p:sp>
        <p:nvSpPr>
          <p:cNvPr id="3" name="Rounded Rectangle 2"/>
          <p:cNvSpPr/>
          <p:nvPr/>
        </p:nvSpPr>
        <p:spPr>
          <a:xfrm>
            <a:off x="405112" y="2248805"/>
            <a:ext cx="1504709" cy="81022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版本控制</a:t>
            </a:r>
            <a:endParaRPr lang="en-US" sz="2000" dirty="0">
              <a:latin typeface="微软雅黑" panose="020B0503020204020204" pitchFamily="34" charset="-122"/>
              <a:ea typeface="微软雅黑" panose="020B0503020204020204" pitchFamily="34" charset="-122"/>
            </a:endParaRPr>
          </a:p>
        </p:txBody>
      </p:sp>
      <p:sp>
        <p:nvSpPr>
          <p:cNvPr id="10" name="Rounded Rectangle 9"/>
          <p:cNvSpPr/>
          <p:nvPr/>
        </p:nvSpPr>
        <p:spPr>
          <a:xfrm>
            <a:off x="2154818" y="2248805"/>
            <a:ext cx="1504709" cy="81022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变更</a:t>
            </a:r>
            <a:r>
              <a:rPr lang="zh-CN" altLang="en-US" sz="2000" dirty="0" smtClean="0">
                <a:latin typeface="微软雅黑" panose="020B0503020204020204" pitchFamily="34" charset="-122"/>
                <a:ea typeface="微软雅黑" panose="020B0503020204020204" pitchFamily="34" charset="-122"/>
              </a:rPr>
              <a:t>控制</a:t>
            </a:r>
            <a:endParaRPr lang="en-US" sz="2000" dirty="0">
              <a:latin typeface="微软雅黑" panose="020B0503020204020204" pitchFamily="34" charset="-122"/>
              <a:ea typeface="微软雅黑" panose="020B0503020204020204" pitchFamily="34" charset="-122"/>
            </a:endParaRPr>
          </a:p>
        </p:txBody>
      </p:sp>
      <p:sp>
        <p:nvSpPr>
          <p:cNvPr id="11" name="Rounded Rectangle 10"/>
          <p:cNvSpPr/>
          <p:nvPr/>
        </p:nvSpPr>
        <p:spPr>
          <a:xfrm>
            <a:off x="3904524" y="2248805"/>
            <a:ext cx="1504709" cy="810228"/>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zh-CN" altLang="en-US" sz="2000" dirty="0">
                <a:latin typeface="微软雅黑" panose="020B0503020204020204" pitchFamily="34" charset="-122"/>
                <a:ea typeface="微软雅黑" panose="020B0503020204020204" pitchFamily="34" charset="-122"/>
              </a:rPr>
              <a:t>审计</a:t>
            </a:r>
            <a:r>
              <a:rPr lang="zh-CN" altLang="en-US" sz="2000" dirty="0" smtClean="0">
                <a:latin typeface="微软雅黑" panose="020B0503020204020204" pitchFamily="34" charset="-122"/>
                <a:ea typeface="微软雅黑" panose="020B0503020204020204" pitchFamily="34" charset="-122"/>
              </a:rPr>
              <a:t>控制</a:t>
            </a:r>
            <a:endParaRPr lang="en-US" sz="2000" dirty="0">
              <a:latin typeface="微软雅黑" panose="020B0503020204020204" pitchFamily="34" charset="-122"/>
              <a:ea typeface="微软雅黑" panose="020B0503020204020204" pitchFamily="34" charset="-122"/>
            </a:endParaRPr>
          </a:p>
        </p:txBody>
      </p:sp>
      <p:sp>
        <p:nvSpPr>
          <p:cNvPr id="12" name="Rounded Rectangle 11"/>
          <p:cNvSpPr/>
          <p:nvPr/>
        </p:nvSpPr>
        <p:spPr>
          <a:xfrm>
            <a:off x="5654230" y="2248805"/>
            <a:ext cx="1504709" cy="810228"/>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zh-CN" altLang="en-US" sz="2000" dirty="0">
                <a:latin typeface="微软雅黑" panose="020B0503020204020204" pitchFamily="34" charset="-122"/>
                <a:ea typeface="微软雅黑" panose="020B0503020204020204" pitchFamily="34" charset="-122"/>
              </a:rPr>
              <a:t>报</a:t>
            </a:r>
            <a:r>
              <a:rPr lang="zh-CN" altLang="en-US" sz="2000" dirty="0" smtClean="0">
                <a:latin typeface="微软雅黑" panose="020B0503020204020204" pitchFamily="34" charset="-122"/>
                <a:ea typeface="微软雅黑" panose="020B0503020204020204" pitchFamily="34" charset="-122"/>
              </a:rPr>
              <a:t>告</a:t>
            </a:r>
            <a:r>
              <a:rPr lang="en-US" altLang="zh-CN"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查询</a:t>
            </a:r>
            <a:endParaRPr lang="en-US" sz="2000" dirty="0">
              <a:latin typeface="微软雅黑" panose="020B0503020204020204" pitchFamily="34" charset="-122"/>
              <a:ea typeface="微软雅黑" panose="020B0503020204020204" pitchFamily="34" charset="-122"/>
            </a:endParaRPr>
          </a:p>
        </p:txBody>
      </p:sp>
      <p:sp>
        <p:nvSpPr>
          <p:cNvPr id="13" name="Rounded Rectangle 12"/>
          <p:cNvSpPr/>
          <p:nvPr/>
        </p:nvSpPr>
        <p:spPr>
          <a:xfrm>
            <a:off x="7403936" y="2248805"/>
            <a:ext cx="1504709" cy="810228"/>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zh-CN" altLang="en-US" sz="2000" dirty="0">
                <a:latin typeface="微软雅黑" panose="020B0503020204020204" pitchFamily="34" charset="-122"/>
                <a:ea typeface="微软雅黑" panose="020B0503020204020204" pitchFamily="34" charset="-122"/>
              </a:rPr>
              <a:t>其</a:t>
            </a:r>
            <a:r>
              <a:rPr lang="zh-CN" altLang="en-US" sz="2000" dirty="0" smtClean="0">
                <a:latin typeface="微软雅黑" panose="020B0503020204020204" pitchFamily="34" charset="-122"/>
                <a:ea typeface="微软雅黑" panose="020B0503020204020204" pitchFamily="34" charset="-122"/>
              </a:rPr>
              <a:t>它功能</a:t>
            </a:r>
            <a:endParaRPr lang="en-US" sz="2000" dirty="0">
              <a:latin typeface="微软雅黑" panose="020B0503020204020204" pitchFamily="34" charset="-122"/>
              <a:ea typeface="微软雅黑" panose="020B0503020204020204" pitchFamily="34" charset="-122"/>
            </a:endParaRPr>
          </a:p>
        </p:txBody>
      </p:sp>
      <p:sp>
        <p:nvSpPr>
          <p:cNvPr id="5" name="Left-Right Arrow 4"/>
          <p:cNvSpPr/>
          <p:nvPr/>
        </p:nvSpPr>
        <p:spPr>
          <a:xfrm>
            <a:off x="405112" y="3985857"/>
            <a:ext cx="8403222" cy="1280623"/>
          </a:xfrm>
          <a:prstGeom prst="leftRightArrow">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4" name="Rounded Rectangle 13"/>
          <p:cNvSpPr/>
          <p:nvPr/>
        </p:nvSpPr>
        <p:spPr>
          <a:xfrm>
            <a:off x="1233729" y="4221054"/>
            <a:ext cx="1504709" cy="81022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配</a:t>
            </a:r>
            <a:r>
              <a:rPr lang="zh-CN" altLang="en-US" sz="2000" b="1" dirty="0" smtClean="0">
                <a:latin typeface="微软雅黑" panose="020B0503020204020204" pitchFamily="34" charset="-122"/>
                <a:ea typeface="微软雅黑" panose="020B0503020204020204" pitchFamily="34" charset="-122"/>
              </a:rPr>
              <a:t>置支持</a:t>
            </a:r>
            <a:endParaRPr lang="en-US" sz="2000" b="1" dirty="0">
              <a:latin typeface="微软雅黑" panose="020B0503020204020204" pitchFamily="34" charset="-122"/>
              <a:ea typeface="微软雅黑" panose="020B0503020204020204" pitchFamily="34" charset="-122"/>
            </a:endParaRPr>
          </a:p>
        </p:txBody>
      </p:sp>
      <p:sp>
        <p:nvSpPr>
          <p:cNvPr id="15" name="Rounded Rectangle 14"/>
          <p:cNvSpPr/>
          <p:nvPr/>
        </p:nvSpPr>
        <p:spPr>
          <a:xfrm>
            <a:off x="2986267" y="4224795"/>
            <a:ext cx="1504709" cy="810228"/>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zh-CN" altLang="en-US" sz="2000" b="1" dirty="0">
                <a:latin typeface="微软雅黑" panose="020B0503020204020204" pitchFamily="34" charset="-122"/>
                <a:ea typeface="微软雅黑" panose="020B0503020204020204" pitchFamily="34" charset="-122"/>
              </a:rPr>
              <a:t>创</a:t>
            </a:r>
            <a:r>
              <a:rPr lang="zh-CN" altLang="en-US" sz="2000" b="1" dirty="0" smtClean="0">
                <a:latin typeface="微软雅黑" panose="020B0503020204020204" pitchFamily="34" charset="-122"/>
                <a:ea typeface="微软雅黑" panose="020B0503020204020204" pitchFamily="34" charset="-122"/>
              </a:rPr>
              <a:t>建支持</a:t>
            </a:r>
            <a:endParaRPr lang="en-US" sz="2000" b="1" dirty="0">
              <a:latin typeface="微软雅黑" panose="020B0503020204020204" pitchFamily="34" charset="-122"/>
              <a:ea typeface="微软雅黑" panose="020B0503020204020204" pitchFamily="34" charset="-122"/>
            </a:endParaRPr>
          </a:p>
        </p:txBody>
      </p:sp>
      <p:sp>
        <p:nvSpPr>
          <p:cNvPr id="16" name="Rounded Rectangle 15"/>
          <p:cNvSpPr/>
          <p:nvPr/>
        </p:nvSpPr>
        <p:spPr>
          <a:xfrm>
            <a:off x="4796734" y="4224371"/>
            <a:ext cx="1504709" cy="810228"/>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zh-CN" altLang="en-US" sz="2000" b="1" dirty="0">
                <a:latin typeface="微软雅黑" panose="020B0503020204020204" pitchFamily="34" charset="-122"/>
                <a:ea typeface="微软雅黑" panose="020B0503020204020204" pitchFamily="34" charset="-122"/>
              </a:rPr>
              <a:t>过</a:t>
            </a:r>
            <a:r>
              <a:rPr lang="zh-CN" altLang="en-US" sz="2000" b="1" dirty="0" smtClean="0">
                <a:latin typeface="微软雅黑" panose="020B0503020204020204" pitchFamily="34" charset="-122"/>
                <a:ea typeface="微软雅黑" panose="020B0503020204020204" pitchFamily="34" charset="-122"/>
              </a:rPr>
              <a:t>程支持</a:t>
            </a:r>
            <a:endParaRPr lang="en-US" sz="2000" b="1" dirty="0">
              <a:latin typeface="微软雅黑" panose="020B0503020204020204" pitchFamily="34" charset="-122"/>
              <a:ea typeface="微软雅黑" panose="020B0503020204020204" pitchFamily="34" charset="-122"/>
            </a:endParaRPr>
          </a:p>
        </p:txBody>
      </p:sp>
      <p:sp>
        <p:nvSpPr>
          <p:cNvPr id="17" name="Rounded Rectangle 16"/>
          <p:cNvSpPr/>
          <p:nvPr/>
        </p:nvSpPr>
        <p:spPr>
          <a:xfrm>
            <a:off x="6539695" y="4221054"/>
            <a:ext cx="1504709" cy="810228"/>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zh-CN" altLang="en-US" sz="2000" b="1" dirty="0">
                <a:latin typeface="微软雅黑" panose="020B0503020204020204" pitchFamily="34" charset="-122"/>
                <a:ea typeface="微软雅黑" panose="020B0503020204020204" pitchFamily="34" charset="-122"/>
              </a:rPr>
              <a:t>团</a:t>
            </a:r>
            <a:r>
              <a:rPr lang="zh-CN" altLang="en-US" sz="2000" b="1" dirty="0" smtClean="0">
                <a:latin typeface="微软雅黑" panose="020B0503020204020204" pitchFamily="34" charset="-122"/>
                <a:ea typeface="微软雅黑" panose="020B0503020204020204" pitchFamily="34" charset="-122"/>
              </a:rPr>
              <a:t>队支持</a:t>
            </a:r>
            <a:endParaRPr lang="en-US" sz="2000" b="1" dirty="0">
              <a:latin typeface="微软雅黑" panose="020B0503020204020204" pitchFamily="34" charset="-122"/>
              <a:ea typeface="微软雅黑" panose="020B0503020204020204" pitchFamily="34" charset="-122"/>
            </a:endParaRPr>
          </a:p>
        </p:txBody>
      </p:sp>
      <p:cxnSp>
        <p:nvCxnSpPr>
          <p:cNvPr id="19" name="Straight Connector 18"/>
          <p:cNvCxnSpPr>
            <a:stCxn id="3" idx="3"/>
            <a:endCxn id="10" idx="1"/>
          </p:cNvCxnSpPr>
          <p:nvPr/>
        </p:nvCxnSpPr>
        <p:spPr>
          <a:xfrm>
            <a:off x="1909821" y="2653919"/>
            <a:ext cx="244997" cy="0"/>
          </a:xfrm>
          <a:prstGeom prst="line">
            <a:avLst/>
          </a:prstGeom>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3659527" y="2653919"/>
            <a:ext cx="244997"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5415014" y="2642344"/>
            <a:ext cx="244997" cy="0"/>
          </a:xfrm>
          <a:prstGeom prst="line">
            <a:avLst/>
          </a:prstGeom>
          <a:ln/>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7158939" y="2642344"/>
            <a:ext cx="244997"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02634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black">
          <a:xfrm>
            <a:off x="2833936" y="2521497"/>
            <a:ext cx="4641684" cy="648072"/>
          </a:xfrm>
          <a:prstGeom prst="rect">
            <a:avLst/>
          </a:prstGeom>
          <a:ln>
            <a:noFill/>
          </a:ln>
        </p:spPr>
        <p:txBody>
          <a:bodyPr vert="horz" wrap="square" lIns="0" tIns="0" rIns="0" bIns="0" rtlCol="0" anchor="t" anchorCtr="0">
            <a:noAutofit/>
          </a:bodyPr>
          <a:lstStyle>
            <a:lvl1pPr algn="l" defTabSz="457200" rtl="0" eaLnBrk="1" latinLnBrk="0" hangingPunct="1">
              <a:lnSpc>
                <a:spcPct val="90000"/>
              </a:lnSpc>
              <a:spcBef>
                <a:spcPct val="0"/>
              </a:spcBef>
              <a:spcAft>
                <a:spcPts val="0"/>
              </a:spcAft>
              <a:buNone/>
              <a:defRPr lang="en-GB" sz="4000" b="1" i="0" kern="1200" spc="-100" baseline="0">
                <a:solidFill>
                  <a:schemeClr val="bg1"/>
                </a:solidFill>
                <a:latin typeface="HP Simplified" pitchFamily="34" charset="0"/>
                <a:ea typeface="+mj-ea"/>
                <a:cs typeface="HP Simplified" pitchFamily="34" charset="0"/>
              </a:defRPr>
            </a:lvl1pPr>
          </a:lstStyle>
          <a:p>
            <a:pPr marL="0" lvl="1" algn="l" defTabSz="914400" rtl="0">
              <a:spcBef>
                <a:spcPct val="0"/>
              </a:spcBef>
            </a:pPr>
            <a:r>
              <a:rPr lang="en-US" altLang="zh-CN" sz="4800" b="1" kern="0" dirty="0" smtClean="0">
                <a:latin typeface="微软雅黑" panose="020B0503020204020204" pitchFamily="34" charset="-122"/>
                <a:ea typeface="微软雅黑" panose="020B0503020204020204" pitchFamily="34" charset="-122"/>
              </a:rPr>
              <a:t>1.2 </a:t>
            </a:r>
            <a:r>
              <a:rPr lang="zh-CN" altLang="en-US" sz="4800" b="1" kern="0" dirty="0" smtClean="0">
                <a:latin typeface="微软雅黑" panose="020B0503020204020204" pitchFamily="34" charset="-122"/>
                <a:ea typeface="微软雅黑" panose="020B0503020204020204" pitchFamily="34" charset="-122"/>
              </a:rPr>
              <a:t>软件危机</a:t>
            </a:r>
          </a:p>
        </p:txBody>
      </p:sp>
    </p:spTree>
    <p:extLst>
      <p:ext uri="{BB962C8B-B14F-4D97-AF65-F5344CB8AC3E}">
        <p14:creationId xmlns:p14="http://schemas.microsoft.com/office/powerpoint/2010/main" val="234459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bwMode="black">
          <a:xfrm>
            <a:off x="1406189" y="2906507"/>
            <a:ext cx="8229600" cy="64807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4000" b="1" i="0" kern="1200" spc="-100" baseline="0">
                <a:solidFill>
                  <a:schemeClr val="bg1"/>
                </a:solidFill>
                <a:latin typeface="HP Simplified" pitchFamily="34" charset="0"/>
                <a:ea typeface="+mj-ea"/>
                <a:cs typeface="HP Simplified" pitchFamily="34" charset="0"/>
              </a:defRPr>
            </a:lvl1pPr>
          </a:lstStyle>
          <a:p>
            <a:pPr marL="0" lvl="1" algn="l" rtl="0">
              <a:spcBef>
                <a:spcPct val="0"/>
              </a:spcBef>
            </a:pPr>
            <a:r>
              <a:rPr lang="en-US" altLang="zh-CN" sz="4800" b="1" kern="0" dirty="0" smtClean="0">
                <a:latin typeface="微软雅黑" panose="020B0503020204020204" pitchFamily="34" charset="-122"/>
                <a:ea typeface="微软雅黑" panose="020B0503020204020204" pitchFamily="34" charset="-122"/>
              </a:rPr>
              <a:t>1.7 </a:t>
            </a:r>
            <a:r>
              <a:rPr lang="zh-CN" altLang="en-US" sz="4800" b="1" kern="0" dirty="0" smtClean="0">
                <a:latin typeface="微软雅黑" panose="020B0503020204020204" pitchFamily="34" charset="-122"/>
                <a:ea typeface="微软雅黑" panose="020B0503020204020204" pitchFamily="34" charset="-122"/>
              </a:rPr>
              <a:t>应用生命周期管理</a:t>
            </a:r>
          </a:p>
        </p:txBody>
      </p:sp>
    </p:spTree>
    <p:extLst>
      <p:ext uri="{BB962C8B-B14F-4D97-AF65-F5344CB8AC3E}">
        <p14:creationId xmlns:p14="http://schemas.microsoft.com/office/powerpoint/2010/main" val="1679416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1413247" y="1286473"/>
            <a:ext cx="5597153" cy="4681190"/>
            <a:chOff x="1766173" y="1414810"/>
            <a:chExt cx="5827677" cy="5036562"/>
          </a:xfrm>
        </p:grpSpPr>
        <p:sp>
          <p:nvSpPr>
            <p:cNvPr id="5" name="Freeform 4"/>
            <p:cNvSpPr/>
            <p:nvPr/>
          </p:nvSpPr>
          <p:spPr>
            <a:xfrm>
              <a:off x="3839824" y="1414810"/>
              <a:ext cx="1680374" cy="1092243"/>
            </a:xfrm>
            <a:custGeom>
              <a:avLst/>
              <a:gdLst>
                <a:gd name="connsiteX0" fmla="*/ 0 w 1680374"/>
                <a:gd name="connsiteY0" fmla="*/ 182044 h 1092243"/>
                <a:gd name="connsiteX1" fmla="*/ 182044 w 1680374"/>
                <a:gd name="connsiteY1" fmla="*/ 0 h 1092243"/>
                <a:gd name="connsiteX2" fmla="*/ 1498330 w 1680374"/>
                <a:gd name="connsiteY2" fmla="*/ 0 h 1092243"/>
                <a:gd name="connsiteX3" fmla="*/ 1680374 w 1680374"/>
                <a:gd name="connsiteY3" fmla="*/ 182044 h 1092243"/>
                <a:gd name="connsiteX4" fmla="*/ 1680374 w 1680374"/>
                <a:gd name="connsiteY4" fmla="*/ 910199 h 1092243"/>
                <a:gd name="connsiteX5" fmla="*/ 1498330 w 1680374"/>
                <a:gd name="connsiteY5" fmla="*/ 1092243 h 1092243"/>
                <a:gd name="connsiteX6" fmla="*/ 182044 w 1680374"/>
                <a:gd name="connsiteY6" fmla="*/ 1092243 h 1092243"/>
                <a:gd name="connsiteX7" fmla="*/ 0 w 1680374"/>
                <a:gd name="connsiteY7" fmla="*/ 910199 h 1092243"/>
                <a:gd name="connsiteX8" fmla="*/ 0 w 1680374"/>
                <a:gd name="connsiteY8" fmla="*/ 182044 h 10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374" h="1092243">
                  <a:moveTo>
                    <a:pt x="0" y="182044"/>
                  </a:moveTo>
                  <a:cubicBezTo>
                    <a:pt x="0" y="81504"/>
                    <a:pt x="81504" y="0"/>
                    <a:pt x="182044" y="0"/>
                  </a:cubicBezTo>
                  <a:lnTo>
                    <a:pt x="1498330" y="0"/>
                  </a:lnTo>
                  <a:cubicBezTo>
                    <a:pt x="1598870" y="0"/>
                    <a:pt x="1680374" y="81504"/>
                    <a:pt x="1680374" y="182044"/>
                  </a:cubicBezTo>
                  <a:lnTo>
                    <a:pt x="1680374" y="910199"/>
                  </a:lnTo>
                  <a:cubicBezTo>
                    <a:pt x="1680374" y="1010739"/>
                    <a:pt x="1598870" y="1092243"/>
                    <a:pt x="1498330" y="1092243"/>
                  </a:cubicBezTo>
                  <a:lnTo>
                    <a:pt x="182044" y="1092243"/>
                  </a:lnTo>
                  <a:cubicBezTo>
                    <a:pt x="81504" y="1092243"/>
                    <a:pt x="0" y="1010739"/>
                    <a:pt x="0" y="910199"/>
                  </a:cubicBezTo>
                  <a:lnTo>
                    <a:pt x="0" y="182044"/>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29519" tIns="129519" rIns="129519" bIns="129519"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定义</a:t>
              </a:r>
              <a:endParaRPr lang="en-US" sz="2000" b="1" kern="1200" dirty="0">
                <a:solidFill>
                  <a:schemeClr val="tx1"/>
                </a:solidFill>
                <a:latin typeface="微软雅黑" panose="020B0503020204020204" pitchFamily="34" charset="-122"/>
                <a:ea typeface="微软雅黑" panose="020B0503020204020204" pitchFamily="34" charset="-122"/>
              </a:endParaRPr>
            </a:p>
          </p:txBody>
        </p:sp>
        <p:sp>
          <p:nvSpPr>
            <p:cNvPr id="6" name="Freeform 5"/>
            <p:cNvSpPr/>
            <p:nvPr/>
          </p:nvSpPr>
          <p:spPr>
            <a:xfrm>
              <a:off x="2499646" y="1960932"/>
              <a:ext cx="4360731" cy="4360731"/>
            </a:xfrm>
            <a:custGeom>
              <a:avLst/>
              <a:gdLst/>
              <a:ahLst/>
              <a:cxnLst/>
              <a:rect l="0" t="0" r="0" b="0"/>
              <a:pathLst>
                <a:path>
                  <a:moveTo>
                    <a:pt x="3245221" y="277715"/>
                  </a:moveTo>
                  <a:arcTo wR="2180365" hR="2180365" stAng="17954066" swAng="1210538"/>
                </a:path>
              </a:pathLst>
            </a:custGeom>
            <a:ln>
              <a:tailEnd type="arrow"/>
            </a:ln>
          </p:spPr>
          <p:style>
            <a:lnRef idx="1">
              <a:schemeClr val="dk1"/>
            </a:lnRef>
            <a:fillRef idx="0">
              <a:schemeClr val="dk1"/>
            </a:fillRef>
            <a:effectRef idx="0">
              <a:schemeClr val="dk1"/>
            </a:effectRef>
            <a:fontRef idx="minor">
              <a:schemeClr val="tx1"/>
            </a:fontRef>
          </p:style>
        </p:sp>
        <p:sp>
          <p:nvSpPr>
            <p:cNvPr id="7" name="Freeform 6"/>
            <p:cNvSpPr/>
            <p:nvPr/>
          </p:nvSpPr>
          <p:spPr>
            <a:xfrm>
              <a:off x="5913476" y="2921406"/>
              <a:ext cx="1680374" cy="1092243"/>
            </a:xfrm>
            <a:custGeom>
              <a:avLst/>
              <a:gdLst>
                <a:gd name="connsiteX0" fmla="*/ 0 w 1680374"/>
                <a:gd name="connsiteY0" fmla="*/ 182044 h 1092243"/>
                <a:gd name="connsiteX1" fmla="*/ 182044 w 1680374"/>
                <a:gd name="connsiteY1" fmla="*/ 0 h 1092243"/>
                <a:gd name="connsiteX2" fmla="*/ 1498330 w 1680374"/>
                <a:gd name="connsiteY2" fmla="*/ 0 h 1092243"/>
                <a:gd name="connsiteX3" fmla="*/ 1680374 w 1680374"/>
                <a:gd name="connsiteY3" fmla="*/ 182044 h 1092243"/>
                <a:gd name="connsiteX4" fmla="*/ 1680374 w 1680374"/>
                <a:gd name="connsiteY4" fmla="*/ 910199 h 1092243"/>
                <a:gd name="connsiteX5" fmla="*/ 1498330 w 1680374"/>
                <a:gd name="connsiteY5" fmla="*/ 1092243 h 1092243"/>
                <a:gd name="connsiteX6" fmla="*/ 182044 w 1680374"/>
                <a:gd name="connsiteY6" fmla="*/ 1092243 h 1092243"/>
                <a:gd name="connsiteX7" fmla="*/ 0 w 1680374"/>
                <a:gd name="connsiteY7" fmla="*/ 910199 h 1092243"/>
                <a:gd name="connsiteX8" fmla="*/ 0 w 1680374"/>
                <a:gd name="connsiteY8" fmla="*/ 182044 h 10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374" h="1092243">
                  <a:moveTo>
                    <a:pt x="0" y="182044"/>
                  </a:moveTo>
                  <a:cubicBezTo>
                    <a:pt x="0" y="81504"/>
                    <a:pt x="81504" y="0"/>
                    <a:pt x="182044" y="0"/>
                  </a:cubicBezTo>
                  <a:lnTo>
                    <a:pt x="1498330" y="0"/>
                  </a:lnTo>
                  <a:cubicBezTo>
                    <a:pt x="1598870" y="0"/>
                    <a:pt x="1680374" y="81504"/>
                    <a:pt x="1680374" y="182044"/>
                  </a:cubicBezTo>
                  <a:lnTo>
                    <a:pt x="1680374" y="910199"/>
                  </a:lnTo>
                  <a:cubicBezTo>
                    <a:pt x="1680374" y="1010739"/>
                    <a:pt x="1598870" y="1092243"/>
                    <a:pt x="1498330" y="1092243"/>
                  </a:cubicBezTo>
                  <a:lnTo>
                    <a:pt x="182044" y="1092243"/>
                  </a:lnTo>
                  <a:cubicBezTo>
                    <a:pt x="81504" y="1092243"/>
                    <a:pt x="0" y="1010739"/>
                    <a:pt x="0" y="910199"/>
                  </a:cubicBezTo>
                  <a:lnTo>
                    <a:pt x="0" y="182044"/>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29519" tIns="129519" rIns="129519" bIns="129519"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设计</a:t>
              </a:r>
              <a:endParaRPr lang="en-US" sz="2000" b="1" kern="1200" dirty="0">
                <a:solidFill>
                  <a:schemeClr val="tx1"/>
                </a:solidFill>
                <a:latin typeface="微软雅黑" panose="020B0503020204020204" pitchFamily="34" charset="-122"/>
                <a:ea typeface="微软雅黑" panose="020B0503020204020204" pitchFamily="34" charset="-122"/>
              </a:endParaRPr>
            </a:p>
          </p:txBody>
        </p:sp>
        <p:sp>
          <p:nvSpPr>
            <p:cNvPr id="8" name="Freeform 7"/>
            <p:cNvSpPr/>
            <p:nvPr/>
          </p:nvSpPr>
          <p:spPr>
            <a:xfrm>
              <a:off x="2499646" y="1960932"/>
              <a:ext cx="4360731" cy="4490440"/>
            </a:xfrm>
            <a:custGeom>
              <a:avLst/>
              <a:gdLst/>
              <a:ahLst/>
              <a:cxnLst/>
              <a:rect l="0" t="0" r="0" b="0"/>
              <a:pathLst>
                <a:path>
                  <a:moveTo>
                    <a:pt x="4355486" y="2331506"/>
                  </a:moveTo>
                  <a:arcTo wR="2180365" hR="2180365" stAng="21838492" swAng="1358952"/>
                </a:path>
              </a:pathLst>
            </a:custGeom>
            <a:ln>
              <a:tailEnd type="arrow"/>
            </a:ln>
          </p:spPr>
          <p:style>
            <a:lnRef idx="1">
              <a:schemeClr val="dk1"/>
            </a:lnRef>
            <a:fillRef idx="0">
              <a:schemeClr val="dk1"/>
            </a:fillRef>
            <a:effectRef idx="0">
              <a:schemeClr val="dk1"/>
            </a:effectRef>
            <a:fontRef idx="minor">
              <a:schemeClr val="tx1"/>
            </a:fontRef>
          </p:style>
        </p:sp>
        <p:sp>
          <p:nvSpPr>
            <p:cNvPr id="9" name="Freeform 8"/>
            <p:cNvSpPr/>
            <p:nvPr/>
          </p:nvSpPr>
          <p:spPr>
            <a:xfrm>
              <a:off x="5121411" y="5359129"/>
              <a:ext cx="1680374" cy="1092243"/>
            </a:xfrm>
            <a:custGeom>
              <a:avLst/>
              <a:gdLst>
                <a:gd name="connsiteX0" fmla="*/ 0 w 1680374"/>
                <a:gd name="connsiteY0" fmla="*/ 182044 h 1092243"/>
                <a:gd name="connsiteX1" fmla="*/ 182044 w 1680374"/>
                <a:gd name="connsiteY1" fmla="*/ 0 h 1092243"/>
                <a:gd name="connsiteX2" fmla="*/ 1498330 w 1680374"/>
                <a:gd name="connsiteY2" fmla="*/ 0 h 1092243"/>
                <a:gd name="connsiteX3" fmla="*/ 1680374 w 1680374"/>
                <a:gd name="connsiteY3" fmla="*/ 182044 h 1092243"/>
                <a:gd name="connsiteX4" fmla="*/ 1680374 w 1680374"/>
                <a:gd name="connsiteY4" fmla="*/ 910199 h 1092243"/>
                <a:gd name="connsiteX5" fmla="*/ 1498330 w 1680374"/>
                <a:gd name="connsiteY5" fmla="*/ 1092243 h 1092243"/>
                <a:gd name="connsiteX6" fmla="*/ 182044 w 1680374"/>
                <a:gd name="connsiteY6" fmla="*/ 1092243 h 1092243"/>
                <a:gd name="connsiteX7" fmla="*/ 0 w 1680374"/>
                <a:gd name="connsiteY7" fmla="*/ 910199 h 1092243"/>
                <a:gd name="connsiteX8" fmla="*/ 0 w 1680374"/>
                <a:gd name="connsiteY8" fmla="*/ 182044 h 10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374" h="1092243">
                  <a:moveTo>
                    <a:pt x="0" y="182044"/>
                  </a:moveTo>
                  <a:cubicBezTo>
                    <a:pt x="0" y="81504"/>
                    <a:pt x="81504" y="0"/>
                    <a:pt x="182044" y="0"/>
                  </a:cubicBezTo>
                  <a:lnTo>
                    <a:pt x="1498330" y="0"/>
                  </a:lnTo>
                  <a:cubicBezTo>
                    <a:pt x="1598870" y="0"/>
                    <a:pt x="1680374" y="81504"/>
                    <a:pt x="1680374" y="182044"/>
                  </a:cubicBezTo>
                  <a:lnTo>
                    <a:pt x="1680374" y="910199"/>
                  </a:lnTo>
                  <a:cubicBezTo>
                    <a:pt x="1680374" y="1010739"/>
                    <a:pt x="1598870" y="1092243"/>
                    <a:pt x="1498330" y="1092243"/>
                  </a:cubicBezTo>
                  <a:lnTo>
                    <a:pt x="182044" y="1092243"/>
                  </a:lnTo>
                  <a:cubicBezTo>
                    <a:pt x="81504" y="1092243"/>
                    <a:pt x="0" y="1010739"/>
                    <a:pt x="0" y="910199"/>
                  </a:cubicBezTo>
                  <a:lnTo>
                    <a:pt x="0" y="182044"/>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29519" tIns="129519" rIns="129519" bIns="129519"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开发</a:t>
              </a:r>
              <a:endParaRPr lang="en-US" sz="2000" b="1" kern="1200" dirty="0">
                <a:solidFill>
                  <a:schemeClr val="tx1"/>
                </a:solidFill>
                <a:latin typeface="微软雅黑" panose="020B0503020204020204" pitchFamily="34" charset="-122"/>
                <a:ea typeface="微软雅黑" panose="020B0503020204020204" pitchFamily="34" charset="-122"/>
              </a:endParaRPr>
            </a:p>
          </p:txBody>
        </p:sp>
        <p:sp>
          <p:nvSpPr>
            <p:cNvPr id="10" name="Freeform 9"/>
            <p:cNvSpPr/>
            <p:nvPr/>
          </p:nvSpPr>
          <p:spPr>
            <a:xfrm>
              <a:off x="2499646" y="1960932"/>
              <a:ext cx="4360731" cy="4360731"/>
            </a:xfrm>
            <a:custGeom>
              <a:avLst/>
              <a:gdLst/>
              <a:ahLst/>
              <a:cxnLst/>
              <a:rect l="0" t="0" r="0" b="0"/>
              <a:pathLst>
                <a:path>
                  <a:moveTo>
                    <a:pt x="2447604" y="4344292"/>
                  </a:moveTo>
                  <a:arcTo wR="2180365" hR="2180365" stAng="4977588" swAng="844824"/>
                </a:path>
              </a:pathLst>
            </a:custGeom>
            <a:ln>
              <a:tailEnd type="arrow"/>
            </a:ln>
          </p:spPr>
          <p:style>
            <a:lnRef idx="1">
              <a:schemeClr val="dk1"/>
            </a:lnRef>
            <a:fillRef idx="0">
              <a:schemeClr val="dk1"/>
            </a:fillRef>
            <a:effectRef idx="0">
              <a:schemeClr val="dk1"/>
            </a:effectRef>
            <a:fontRef idx="minor">
              <a:schemeClr val="tx1"/>
            </a:fontRef>
          </p:style>
        </p:sp>
        <p:sp>
          <p:nvSpPr>
            <p:cNvPr id="11" name="Freeform 10"/>
            <p:cNvSpPr/>
            <p:nvPr/>
          </p:nvSpPr>
          <p:spPr>
            <a:xfrm>
              <a:off x="2558238" y="5359129"/>
              <a:ext cx="1680374" cy="1092243"/>
            </a:xfrm>
            <a:custGeom>
              <a:avLst/>
              <a:gdLst>
                <a:gd name="connsiteX0" fmla="*/ 0 w 1680374"/>
                <a:gd name="connsiteY0" fmla="*/ 182044 h 1092243"/>
                <a:gd name="connsiteX1" fmla="*/ 182044 w 1680374"/>
                <a:gd name="connsiteY1" fmla="*/ 0 h 1092243"/>
                <a:gd name="connsiteX2" fmla="*/ 1498330 w 1680374"/>
                <a:gd name="connsiteY2" fmla="*/ 0 h 1092243"/>
                <a:gd name="connsiteX3" fmla="*/ 1680374 w 1680374"/>
                <a:gd name="connsiteY3" fmla="*/ 182044 h 1092243"/>
                <a:gd name="connsiteX4" fmla="*/ 1680374 w 1680374"/>
                <a:gd name="connsiteY4" fmla="*/ 910199 h 1092243"/>
                <a:gd name="connsiteX5" fmla="*/ 1498330 w 1680374"/>
                <a:gd name="connsiteY5" fmla="*/ 1092243 h 1092243"/>
                <a:gd name="connsiteX6" fmla="*/ 182044 w 1680374"/>
                <a:gd name="connsiteY6" fmla="*/ 1092243 h 1092243"/>
                <a:gd name="connsiteX7" fmla="*/ 0 w 1680374"/>
                <a:gd name="connsiteY7" fmla="*/ 910199 h 1092243"/>
                <a:gd name="connsiteX8" fmla="*/ 0 w 1680374"/>
                <a:gd name="connsiteY8" fmla="*/ 182044 h 10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374" h="1092243">
                  <a:moveTo>
                    <a:pt x="0" y="182044"/>
                  </a:moveTo>
                  <a:cubicBezTo>
                    <a:pt x="0" y="81504"/>
                    <a:pt x="81504" y="0"/>
                    <a:pt x="182044" y="0"/>
                  </a:cubicBezTo>
                  <a:lnTo>
                    <a:pt x="1498330" y="0"/>
                  </a:lnTo>
                  <a:cubicBezTo>
                    <a:pt x="1598870" y="0"/>
                    <a:pt x="1680374" y="81504"/>
                    <a:pt x="1680374" y="182044"/>
                  </a:cubicBezTo>
                  <a:lnTo>
                    <a:pt x="1680374" y="910199"/>
                  </a:lnTo>
                  <a:cubicBezTo>
                    <a:pt x="1680374" y="1010739"/>
                    <a:pt x="1598870" y="1092243"/>
                    <a:pt x="1498330" y="1092243"/>
                  </a:cubicBezTo>
                  <a:lnTo>
                    <a:pt x="182044" y="1092243"/>
                  </a:lnTo>
                  <a:cubicBezTo>
                    <a:pt x="81504" y="1092243"/>
                    <a:pt x="0" y="1010739"/>
                    <a:pt x="0" y="910199"/>
                  </a:cubicBezTo>
                  <a:lnTo>
                    <a:pt x="0" y="182044"/>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29519" tIns="129519" rIns="129519" bIns="129519"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测试</a:t>
              </a:r>
              <a:endParaRPr lang="en-US" sz="2000" b="1" kern="1200" dirty="0">
                <a:solidFill>
                  <a:schemeClr val="tx1"/>
                </a:solidFill>
                <a:latin typeface="微软雅黑" panose="020B0503020204020204" pitchFamily="34" charset="-122"/>
                <a:ea typeface="微软雅黑" panose="020B0503020204020204" pitchFamily="34" charset="-122"/>
              </a:endParaRPr>
            </a:p>
          </p:txBody>
        </p:sp>
        <p:sp>
          <p:nvSpPr>
            <p:cNvPr id="12" name="Freeform 11"/>
            <p:cNvSpPr/>
            <p:nvPr/>
          </p:nvSpPr>
          <p:spPr>
            <a:xfrm>
              <a:off x="2499646" y="1960932"/>
              <a:ext cx="4360731" cy="4360731"/>
            </a:xfrm>
            <a:custGeom>
              <a:avLst/>
              <a:gdLst/>
              <a:ahLst/>
              <a:cxnLst/>
              <a:rect l="0" t="0" r="0" b="0"/>
              <a:pathLst>
                <a:path>
                  <a:moveTo>
                    <a:pt x="231192" y="3157463"/>
                  </a:moveTo>
                  <a:arcTo wR="2180365" hR="2180365" stAng="9202556" swAng="1358952"/>
                </a:path>
              </a:pathLst>
            </a:custGeom>
            <a:ln>
              <a:tailEnd type="arrow"/>
            </a:ln>
          </p:spPr>
          <p:style>
            <a:lnRef idx="1">
              <a:schemeClr val="dk1"/>
            </a:lnRef>
            <a:fillRef idx="0">
              <a:schemeClr val="dk1"/>
            </a:fillRef>
            <a:effectRef idx="0">
              <a:schemeClr val="dk1"/>
            </a:effectRef>
            <a:fontRef idx="minor">
              <a:schemeClr val="tx1"/>
            </a:fontRef>
          </p:style>
        </p:sp>
        <p:sp>
          <p:nvSpPr>
            <p:cNvPr id="13" name="Freeform 12"/>
            <p:cNvSpPr/>
            <p:nvPr/>
          </p:nvSpPr>
          <p:spPr>
            <a:xfrm>
              <a:off x="1766173" y="2921406"/>
              <a:ext cx="1680374" cy="1092243"/>
            </a:xfrm>
            <a:custGeom>
              <a:avLst/>
              <a:gdLst>
                <a:gd name="connsiteX0" fmla="*/ 0 w 1680374"/>
                <a:gd name="connsiteY0" fmla="*/ 182044 h 1092243"/>
                <a:gd name="connsiteX1" fmla="*/ 182044 w 1680374"/>
                <a:gd name="connsiteY1" fmla="*/ 0 h 1092243"/>
                <a:gd name="connsiteX2" fmla="*/ 1498330 w 1680374"/>
                <a:gd name="connsiteY2" fmla="*/ 0 h 1092243"/>
                <a:gd name="connsiteX3" fmla="*/ 1680374 w 1680374"/>
                <a:gd name="connsiteY3" fmla="*/ 182044 h 1092243"/>
                <a:gd name="connsiteX4" fmla="*/ 1680374 w 1680374"/>
                <a:gd name="connsiteY4" fmla="*/ 910199 h 1092243"/>
                <a:gd name="connsiteX5" fmla="*/ 1498330 w 1680374"/>
                <a:gd name="connsiteY5" fmla="*/ 1092243 h 1092243"/>
                <a:gd name="connsiteX6" fmla="*/ 182044 w 1680374"/>
                <a:gd name="connsiteY6" fmla="*/ 1092243 h 1092243"/>
                <a:gd name="connsiteX7" fmla="*/ 0 w 1680374"/>
                <a:gd name="connsiteY7" fmla="*/ 910199 h 1092243"/>
                <a:gd name="connsiteX8" fmla="*/ 0 w 1680374"/>
                <a:gd name="connsiteY8" fmla="*/ 182044 h 10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374" h="1092243">
                  <a:moveTo>
                    <a:pt x="0" y="182044"/>
                  </a:moveTo>
                  <a:cubicBezTo>
                    <a:pt x="0" y="81504"/>
                    <a:pt x="81504" y="0"/>
                    <a:pt x="182044" y="0"/>
                  </a:cubicBezTo>
                  <a:lnTo>
                    <a:pt x="1498330" y="0"/>
                  </a:lnTo>
                  <a:cubicBezTo>
                    <a:pt x="1598870" y="0"/>
                    <a:pt x="1680374" y="81504"/>
                    <a:pt x="1680374" y="182044"/>
                  </a:cubicBezTo>
                  <a:lnTo>
                    <a:pt x="1680374" y="910199"/>
                  </a:lnTo>
                  <a:cubicBezTo>
                    <a:pt x="1680374" y="1010739"/>
                    <a:pt x="1598870" y="1092243"/>
                    <a:pt x="1498330" y="1092243"/>
                  </a:cubicBezTo>
                  <a:lnTo>
                    <a:pt x="182044" y="1092243"/>
                  </a:lnTo>
                  <a:cubicBezTo>
                    <a:pt x="81504" y="1092243"/>
                    <a:pt x="0" y="1010739"/>
                    <a:pt x="0" y="910199"/>
                  </a:cubicBezTo>
                  <a:lnTo>
                    <a:pt x="0" y="182044"/>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29519" tIns="129519" rIns="129519" bIns="129519"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发布        （回到初态）</a:t>
              </a:r>
              <a:endParaRPr lang="en-US" sz="2000" b="1" kern="1200" dirty="0">
                <a:solidFill>
                  <a:schemeClr val="tx1"/>
                </a:solidFill>
                <a:latin typeface="微软雅黑" panose="020B0503020204020204" pitchFamily="34" charset="-122"/>
                <a:ea typeface="微软雅黑" panose="020B0503020204020204" pitchFamily="34" charset="-122"/>
              </a:endParaRPr>
            </a:p>
          </p:txBody>
        </p:sp>
        <p:sp>
          <p:nvSpPr>
            <p:cNvPr id="14" name="Freeform 13"/>
            <p:cNvSpPr/>
            <p:nvPr/>
          </p:nvSpPr>
          <p:spPr>
            <a:xfrm>
              <a:off x="2499646" y="1960932"/>
              <a:ext cx="4360731" cy="4360731"/>
            </a:xfrm>
            <a:custGeom>
              <a:avLst/>
              <a:gdLst/>
              <a:ahLst/>
              <a:cxnLst/>
              <a:rect l="0" t="0" r="0" b="0"/>
              <a:pathLst>
                <a:path>
                  <a:moveTo>
                    <a:pt x="524627" y="761730"/>
                  </a:moveTo>
                  <a:arcTo wR="2180365" hR="2180365" stAng="13235396" swAng="1210538"/>
                </a:path>
              </a:pathLst>
            </a:custGeom>
            <a:ln>
              <a:tailEnd type="arrow"/>
            </a:ln>
          </p:spPr>
          <p:style>
            <a:lnRef idx="1">
              <a:schemeClr val="dk1"/>
            </a:lnRef>
            <a:fillRef idx="0">
              <a:schemeClr val="dk1"/>
            </a:fillRef>
            <a:effectRef idx="0">
              <a:schemeClr val="dk1"/>
            </a:effectRef>
            <a:fontRef idx="minor">
              <a:schemeClr val="tx1"/>
            </a:fontRef>
          </p:style>
        </p:sp>
      </p:grpSp>
      <p:sp>
        <p:nvSpPr>
          <p:cNvPr id="15" name="Rectangle 14"/>
          <p:cNvSpPr>
            <a:spLocks noChangeArrowheads="1"/>
          </p:cNvSpPr>
          <p:nvPr/>
        </p:nvSpPr>
        <p:spPr bwMode="auto">
          <a:xfrm>
            <a:off x="0" y="163842"/>
            <a:ext cx="8229600" cy="609600"/>
          </a:xfrm>
          <a:prstGeom prst="rect">
            <a:avLst/>
          </a:prstGeom>
          <a:noFill/>
          <a:ln w="9525">
            <a:noFill/>
            <a:miter lim="800000"/>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800" b="1" dirty="0" smtClean="0">
                <a:latin typeface="微软雅黑" panose="020B0503020204020204" pitchFamily="34" charset="-122"/>
                <a:ea typeface="微软雅黑" panose="020B0503020204020204" pitchFamily="34" charset="-122"/>
              </a:rPr>
              <a:t>1.7.1 </a:t>
            </a:r>
            <a:r>
              <a:rPr lang="zh-CN" altLang="en-US" sz="2800" b="1" dirty="0">
                <a:latin typeface="微软雅黑" panose="020B0503020204020204" pitchFamily="34" charset="-122"/>
                <a:ea typeface="微软雅黑" panose="020B0503020204020204" pitchFamily="34" charset="-122"/>
              </a:rPr>
              <a:t>应</a:t>
            </a:r>
            <a:r>
              <a:rPr lang="zh-CN" altLang="en-US" sz="2800" b="1" dirty="0" smtClean="0">
                <a:latin typeface="微软雅黑" panose="020B0503020204020204" pitchFamily="34" charset="-122"/>
                <a:ea typeface="微软雅黑" panose="020B0503020204020204" pitchFamily="34" charset="-122"/>
              </a:rPr>
              <a:t>用生命周期概念</a:t>
            </a:r>
            <a:r>
              <a:rPr lang="zh-CN" altLang="en-US" sz="2800" dirty="0" smtClean="0">
                <a:latin typeface="微软雅黑" panose="020B0503020204020204" pitchFamily="34" charset="-122"/>
                <a:ea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2821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53581" y="1248885"/>
            <a:ext cx="8141249" cy="1296144"/>
          </a:xfrm>
          <a:prstGeom prst="rect">
            <a:avLst/>
          </a:prstGeom>
          <a:noFill/>
          <a:ln w="9525">
            <a:noFill/>
            <a:miter lim="800000"/>
            <a:headEnd/>
            <a:tailEnd/>
          </a:ln>
        </p:spPr>
        <p:txBody>
          <a:bodyPr/>
          <a:lstStyle/>
          <a:p>
            <a:pPr lvl="1" eaLnBrk="0" hangingPunct="0">
              <a:lnSpc>
                <a:spcPct val="110000"/>
              </a:lnSpc>
              <a:spcBef>
                <a:spcPct val="30000"/>
              </a:spcBef>
            </a:pPr>
            <a:r>
              <a:rPr lang="zh-CN" altLang="en-US" sz="2400" b="1" dirty="0" smtClean="0">
                <a:solidFill>
                  <a:srgbClr val="0070C0"/>
                </a:solidFill>
                <a:latin typeface="微软雅黑" panose="020B0503020204020204" pitchFamily="34" charset="-122"/>
                <a:ea typeface="微软雅黑" panose="020B0503020204020204" pitchFamily="34" charset="-122"/>
              </a:rPr>
              <a:t>应</a:t>
            </a:r>
            <a:r>
              <a:rPr lang="zh-CN" altLang="en-US" sz="2400" b="1" dirty="0">
                <a:solidFill>
                  <a:srgbClr val="0070C0"/>
                </a:solidFill>
                <a:latin typeface="微软雅黑" panose="020B0503020204020204" pitchFamily="34" charset="-122"/>
                <a:ea typeface="微软雅黑" panose="020B0503020204020204" pitchFamily="34" charset="-122"/>
              </a:rPr>
              <a:t>用软件生命周期管理解决方案要求的作用如</a:t>
            </a:r>
            <a:r>
              <a:rPr lang="zh-CN" altLang="en-US" sz="2400" b="1" dirty="0" smtClean="0">
                <a:solidFill>
                  <a:srgbClr val="0070C0"/>
                </a:solidFill>
                <a:latin typeface="微软雅黑" panose="020B0503020204020204" pitchFamily="34" charset="-122"/>
                <a:ea typeface="微软雅黑" panose="020B0503020204020204" pitchFamily="34" charset="-122"/>
              </a:rPr>
              <a:t>下</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Rectangle 3"/>
          <p:cNvSpPr>
            <a:spLocks noChangeArrowheads="1"/>
          </p:cNvSpPr>
          <p:nvPr/>
        </p:nvSpPr>
        <p:spPr bwMode="auto">
          <a:xfrm>
            <a:off x="0" y="72520"/>
            <a:ext cx="8229600" cy="609600"/>
          </a:xfrm>
          <a:prstGeom prst="rect">
            <a:avLst/>
          </a:prstGeom>
          <a:noFill/>
          <a:ln w="9525">
            <a:noFill/>
            <a:miter lim="800000"/>
            <a:headEnd/>
            <a:tailEnd/>
          </a:ln>
        </p:spPr>
        <p:txBody>
          <a:bodyPr anchor="ctr"/>
          <a:lstStyle/>
          <a:p>
            <a:pPr eaLnBrk="0" hangingPunct="0"/>
            <a:r>
              <a:rPr lang="en-US" altLang="zh-CN" sz="2800" b="1" dirty="0">
                <a:latin typeface="微软雅黑" panose="020B0503020204020204" pitchFamily="34" charset="-122"/>
                <a:ea typeface="微软雅黑" panose="020B0503020204020204" pitchFamily="34" charset="-122"/>
              </a:rPr>
              <a:t>1.7.2 </a:t>
            </a:r>
            <a:r>
              <a:rPr lang="zh-CN" altLang="en-US" sz="2800" b="1" dirty="0">
                <a:latin typeface="微软雅黑" panose="020B0503020204020204" pitchFamily="34" charset="-122"/>
                <a:ea typeface="微软雅黑" panose="020B0503020204020204" pitchFamily="34" charset="-122"/>
              </a:rPr>
              <a:t>应用生命周期管理 </a:t>
            </a:r>
          </a:p>
        </p:txBody>
      </p:sp>
      <p:sp>
        <p:nvSpPr>
          <p:cNvPr id="2" name="Rectangle 1"/>
          <p:cNvSpPr/>
          <p:nvPr/>
        </p:nvSpPr>
        <p:spPr>
          <a:xfrm>
            <a:off x="814860" y="1772816"/>
            <a:ext cx="7272808" cy="4064000"/>
          </a:xfrm>
          <a:prstGeom prst="rect">
            <a:avLst/>
          </a:prstGeom>
        </p:spPr>
        <p:txBody>
          <a:bodyPr/>
          <a:lstStyle/>
          <a:p>
            <a:pPr marL="342900" lvl="0" indent="-342900">
              <a:lnSpc>
                <a:spcPct val="150000"/>
              </a:lnSpc>
              <a:buFont typeface="Arial" panose="020B0604020202020204" pitchFamily="34" charset="0"/>
              <a:buChar char="•"/>
            </a:pPr>
            <a:r>
              <a:rPr lang="zh-CN" altLang="en-US" sz="2000" dirty="0" smtClean="0">
                <a:solidFill>
                  <a:schemeClr val="tx1"/>
                </a:solidFill>
                <a:latin typeface="微软雅黑" panose="020B0503020204020204" pitchFamily="34" charset="-122"/>
                <a:ea typeface="微软雅黑" panose="020B0503020204020204" pitchFamily="34" charset="-122"/>
              </a:rPr>
              <a:t>提高质量</a:t>
            </a:r>
            <a:endParaRPr lang="en-US" sz="2000" dirty="0">
              <a:solidFill>
                <a:schemeClr val="tx1"/>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000" dirty="0" smtClean="0">
                <a:solidFill>
                  <a:schemeClr val="tx1"/>
                </a:solidFill>
                <a:latin typeface="微软雅黑" panose="020B0503020204020204" pitchFamily="34" charset="-122"/>
                <a:ea typeface="微软雅黑" panose="020B0503020204020204" pitchFamily="34" charset="-122"/>
              </a:rPr>
              <a:t>降低费用</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000" dirty="0" smtClean="0">
                <a:solidFill>
                  <a:schemeClr val="tx1"/>
                </a:solidFill>
                <a:latin typeface="微软雅黑" panose="020B0503020204020204" pitchFamily="34" charset="-122"/>
                <a:ea typeface="微软雅黑" panose="020B0503020204020204" pitchFamily="34" charset="-122"/>
              </a:rPr>
              <a:t>缩短维护时间</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000" dirty="0" smtClean="0">
                <a:solidFill>
                  <a:schemeClr val="tx1"/>
                </a:solidFill>
                <a:latin typeface="微软雅黑" panose="020B0503020204020204" pitchFamily="34" charset="-122"/>
                <a:ea typeface="微软雅黑" panose="020B0503020204020204" pitchFamily="34" charset="-122"/>
              </a:rPr>
              <a:t>资源利用率最大化</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000" dirty="0" smtClean="0">
                <a:solidFill>
                  <a:schemeClr val="tx1"/>
                </a:solidFill>
                <a:latin typeface="微软雅黑" panose="020B0503020204020204" pitchFamily="34" charset="-122"/>
                <a:ea typeface="微软雅黑" panose="020B0503020204020204" pitchFamily="34" charset="-122"/>
              </a:rPr>
              <a:t>增加业务的灵活性</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523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9094" name="Picture 6"/>
          <p:cNvPicPr>
            <a:picLocks noChangeAspect="1" noChangeArrowheads="1"/>
          </p:cNvPicPr>
          <p:nvPr/>
        </p:nvPicPr>
        <p:blipFill>
          <a:blip r:embed="rId3" cstate="print"/>
          <a:srcRect/>
          <a:stretch>
            <a:fillRect/>
          </a:stretch>
        </p:blipFill>
        <p:spPr bwMode="auto">
          <a:xfrm>
            <a:off x="71436" y="808893"/>
            <a:ext cx="8826379" cy="5240216"/>
          </a:xfrm>
          <a:prstGeom prst="rect">
            <a:avLst/>
          </a:prstGeom>
          <a:noFill/>
          <a:ln w="9525">
            <a:noFill/>
            <a:miter lim="800000"/>
            <a:headEnd/>
            <a:tailEnd/>
          </a:ln>
        </p:spPr>
      </p:pic>
      <p:sp>
        <p:nvSpPr>
          <p:cNvPr id="5" name="Rectangle 4"/>
          <p:cNvSpPr>
            <a:spLocks noChangeArrowheads="1"/>
          </p:cNvSpPr>
          <p:nvPr/>
        </p:nvSpPr>
        <p:spPr bwMode="auto">
          <a:xfrm>
            <a:off x="71436" y="0"/>
            <a:ext cx="8229600" cy="609600"/>
          </a:xfrm>
          <a:prstGeom prst="rect">
            <a:avLst/>
          </a:prstGeom>
          <a:noFill/>
          <a:ln w="9525">
            <a:noFill/>
            <a:miter lim="800000"/>
            <a:headEnd/>
            <a:tailEnd/>
          </a:ln>
        </p:spPr>
        <p:txBody>
          <a:bodyPr anchor="ctr"/>
          <a:lstStyle/>
          <a:p>
            <a:pPr eaLnBrk="0" hangingPunct="0"/>
            <a:r>
              <a:rPr lang="en-US" altLang="zh-CN" sz="2800" b="1" dirty="0">
                <a:latin typeface="微软雅黑" panose="020B0503020204020204" pitchFamily="34" charset="-122"/>
                <a:ea typeface="微软雅黑" panose="020B0503020204020204" pitchFamily="34" charset="-122"/>
              </a:rPr>
              <a:t>1.7.3 </a:t>
            </a:r>
            <a:r>
              <a:rPr lang="zh-CN" altLang="en-US" sz="2800" b="1" dirty="0">
                <a:latin typeface="微软雅黑" panose="020B0503020204020204" pitchFamily="34" charset="-122"/>
                <a:ea typeface="微软雅黑" panose="020B0503020204020204" pitchFamily="34" charset="-122"/>
              </a:rPr>
              <a:t>惠普应用生命周期管理 </a:t>
            </a:r>
          </a:p>
        </p:txBody>
      </p:sp>
    </p:spTree>
    <p:extLst>
      <p:ext uri="{BB962C8B-B14F-4D97-AF65-F5344CB8AC3E}">
        <p14:creationId xmlns:p14="http://schemas.microsoft.com/office/powerpoint/2010/main" val="1131528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0116" name="Picture 4"/>
          <p:cNvPicPr>
            <a:picLocks noChangeAspect="1" noChangeArrowheads="1"/>
          </p:cNvPicPr>
          <p:nvPr/>
        </p:nvPicPr>
        <p:blipFill>
          <a:blip r:embed="rId3" cstate="print"/>
          <a:srcRect/>
          <a:stretch>
            <a:fillRect/>
          </a:stretch>
        </p:blipFill>
        <p:spPr bwMode="auto">
          <a:xfrm>
            <a:off x="0" y="1030811"/>
            <a:ext cx="8991600" cy="4953000"/>
          </a:xfrm>
          <a:prstGeom prst="rect">
            <a:avLst/>
          </a:prstGeom>
          <a:noFill/>
          <a:ln w="9525">
            <a:noFill/>
            <a:miter lim="800000"/>
            <a:headEnd/>
            <a:tailEnd/>
          </a:ln>
        </p:spPr>
      </p:pic>
      <p:sp>
        <p:nvSpPr>
          <p:cNvPr id="7" name="Rectangle 6"/>
          <p:cNvSpPr>
            <a:spLocks noChangeArrowheads="1"/>
          </p:cNvSpPr>
          <p:nvPr/>
        </p:nvSpPr>
        <p:spPr bwMode="auto">
          <a:xfrm>
            <a:off x="0" y="165851"/>
            <a:ext cx="8229600" cy="609600"/>
          </a:xfrm>
          <a:prstGeom prst="rect">
            <a:avLst/>
          </a:prstGeom>
          <a:noFill/>
          <a:ln w="9525">
            <a:noFill/>
            <a:miter lim="800000"/>
            <a:headEnd/>
            <a:tailEnd/>
          </a:ln>
        </p:spPr>
        <p:txBody>
          <a:bodyPr anchor="ctr"/>
          <a:lstStyle/>
          <a:p>
            <a:pPr eaLnBrk="0" hangingPunct="0"/>
            <a:r>
              <a:rPr lang="en-US" altLang="zh-CN" sz="2800" b="1" dirty="0">
                <a:latin typeface="微软雅黑" panose="020B0503020204020204" pitchFamily="34" charset="-122"/>
                <a:ea typeface="微软雅黑" panose="020B0503020204020204" pitchFamily="34" charset="-122"/>
              </a:rPr>
              <a:t>1.7.3 </a:t>
            </a:r>
            <a:r>
              <a:rPr lang="zh-CN" altLang="en-US" sz="2800" b="1" dirty="0">
                <a:latin typeface="微软雅黑" panose="020B0503020204020204" pitchFamily="34" charset="-122"/>
                <a:ea typeface="微软雅黑" panose="020B0503020204020204" pitchFamily="34" charset="-122"/>
              </a:rPr>
              <a:t>惠普应用生命周期管理 </a:t>
            </a:r>
          </a:p>
        </p:txBody>
      </p:sp>
    </p:spTree>
    <p:extLst>
      <p:ext uri="{BB962C8B-B14F-4D97-AF65-F5344CB8AC3E}">
        <p14:creationId xmlns:p14="http://schemas.microsoft.com/office/powerpoint/2010/main" val="1917422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43" name="Picture 7"/>
          <p:cNvPicPr>
            <a:picLocks noChangeAspect="1" noChangeArrowheads="1"/>
          </p:cNvPicPr>
          <p:nvPr/>
        </p:nvPicPr>
        <p:blipFill>
          <a:blip r:embed="rId3" cstate="print"/>
          <a:srcRect/>
          <a:stretch>
            <a:fillRect/>
          </a:stretch>
        </p:blipFill>
        <p:spPr bwMode="auto">
          <a:xfrm>
            <a:off x="383962" y="916128"/>
            <a:ext cx="8458200" cy="5181654"/>
          </a:xfrm>
          <a:prstGeom prst="rect">
            <a:avLst/>
          </a:prstGeom>
          <a:noFill/>
          <a:ln w="9525">
            <a:noFill/>
            <a:miter lim="800000"/>
            <a:headEnd/>
            <a:tailEnd/>
          </a:ln>
        </p:spPr>
      </p:pic>
      <p:sp>
        <p:nvSpPr>
          <p:cNvPr id="7" name="Rectangle 6"/>
          <p:cNvSpPr>
            <a:spLocks noChangeArrowheads="1"/>
          </p:cNvSpPr>
          <p:nvPr/>
        </p:nvSpPr>
        <p:spPr bwMode="auto">
          <a:xfrm>
            <a:off x="0" y="165851"/>
            <a:ext cx="8229600" cy="609600"/>
          </a:xfrm>
          <a:prstGeom prst="rect">
            <a:avLst/>
          </a:prstGeom>
          <a:noFill/>
          <a:ln w="9525">
            <a:noFill/>
            <a:miter lim="800000"/>
            <a:headEnd/>
            <a:tailEnd/>
          </a:ln>
        </p:spPr>
        <p:txBody>
          <a:bodyPr anchor="ctr"/>
          <a:lstStyle/>
          <a:p>
            <a:pPr eaLnBrk="0" hangingPunct="0"/>
            <a:r>
              <a:rPr lang="en-US" altLang="zh-CN" sz="2800" b="1" dirty="0">
                <a:latin typeface="微软雅黑" panose="020B0503020204020204" pitchFamily="34" charset="-122"/>
                <a:ea typeface="微软雅黑" panose="020B0503020204020204" pitchFamily="34" charset="-122"/>
              </a:rPr>
              <a:t>1.7.3 </a:t>
            </a:r>
            <a:r>
              <a:rPr lang="zh-CN" altLang="en-US" sz="2800" b="1" dirty="0">
                <a:latin typeface="微软雅黑" panose="020B0503020204020204" pitchFamily="34" charset="-122"/>
                <a:ea typeface="微软雅黑" panose="020B0503020204020204" pitchFamily="34" charset="-122"/>
              </a:rPr>
              <a:t>惠普应用生命周期管理 </a:t>
            </a:r>
          </a:p>
        </p:txBody>
      </p:sp>
    </p:spTree>
    <p:extLst>
      <p:ext uri="{BB962C8B-B14F-4D97-AF65-F5344CB8AC3E}">
        <p14:creationId xmlns:p14="http://schemas.microsoft.com/office/powerpoint/2010/main" val="1458086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3192" name="Picture 8"/>
          <p:cNvPicPr>
            <a:picLocks noChangeAspect="1" noChangeArrowheads="1"/>
          </p:cNvPicPr>
          <p:nvPr/>
        </p:nvPicPr>
        <p:blipFill>
          <a:blip r:embed="rId3" cstate="print"/>
          <a:srcRect/>
          <a:stretch>
            <a:fillRect/>
          </a:stretch>
        </p:blipFill>
        <p:spPr bwMode="auto">
          <a:xfrm>
            <a:off x="1828800" y="1138910"/>
            <a:ext cx="4572000" cy="4495800"/>
          </a:xfrm>
          <a:prstGeom prst="rect">
            <a:avLst/>
          </a:prstGeom>
          <a:noFill/>
          <a:ln w="9525">
            <a:noFill/>
            <a:miter lim="800000"/>
            <a:headEnd/>
            <a:tailEnd/>
          </a:ln>
        </p:spPr>
      </p:pic>
      <p:sp>
        <p:nvSpPr>
          <p:cNvPr id="2" name="TextBox 1"/>
          <p:cNvSpPr txBox="1"/>
          <p:nvPr/>
        </p:nvSpPr>
        <p:spPr>
          <a:xfrm>
            <a:off x="2447256" y="5980584"/>
            <a:ext cx="4104456" cy="400110"/>
          </a:xfrm>
          <a:prstGeom prst="rect">
            <a:avLst/>
          </a:prstGeom>
          <a:noFill/>
        </p:spPr>
        <p:txBody>
          <a:bodyPr wrap="square" rtlCol="0">
            <a:spAutoFit/>
          </a:bodyPr>
          <a:lstStyle/>
          <a:p>
            <a:r>
              <a:rPr lang="en-US" sz="2000" dirty="0" smtClean="0">
                <a:latin typeface="微软雅黑" panose="020B0503020204020204" pitchFamily="34" charset="-122"/>
                <a:ea typeface="微软雅黑" panose="020B0503020204020204" pitchFamily="34" charset="-122"/>
              </a:rPr>
              <a:t>HP ALM</a:t>
            </a:r>
            <a:r>
              <a:rPr lang="zh-CN" altLang="en-US" sz="2000" dirty="0" smtClean="0">
                <a:latin typeface="微软雅黑" panose="020B0503020204020204" pitchFamily="34" charset="-122"/>
                <a:ea typeface="微软雅黑" panose="020B0503020204020204" pitchFamily="34" charset="-122"/>
              </a:rPr>
              <a:t>实现全面的端到端追踪</a:t>
            </a:r>
            <a:endParaRPr lang="en-US" sz="2000" dirty="0">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0" y="183436"/>
            <a:ext cx="8229600" cy="609600"/>
          </a:xfrm>
          <a:prstGeom prst="rect">
            <a:avLst/>
          </a:prstGeom>
          <a:noFill/>
          <a:ln w="9525">
            <a:noFill/>
            <a:miter lim="800000"/>
            <a:headEnd/>
            <a:tailEnd/>
          </a:ln>
        </p:spPr>
        <p:txBody>
          <a:bodyPr anchor="ctr"/>
          <a:lstStyle/>
          <a:p>
            <a:pPr eaLnBrk="0" hangingPunct="0"/>
            <a:r>
              <a:rPr lang="en-US" altLang="zh-CN" sz="2800" b="1" dirty="0">
                <a:latin typeface="微软雅黑" panose="020B0503020204020204" pitchFamily="34" charset="-122"/>
                <a:ea typeface="微软雅黑" panose="020B0503020204020204" pitchFamily="34" charset="-122"/>
              </a:rPr>
              <a:t>1.7.3 </a:t>
            </a:r>
            <a:r>
              <a:rPr lang="zh-CN" altLang="en-US" sz="2800" b="1" dirty="0">
                <a:latin typeface="微软雅黑" panose="020B0503020204020204" pitchFamily="34" charset="-122"/>
                <a:ea typeface="微软雅黑" panose="020B0503020204020204" pitchFamily="34" charset="-122"/>
              </a:rPr>
              <a:t>惠普应用生命周期管理 </a:t>
            </a:r>
          </a:p>
        </p:txBody>
      </p:sp>
    </p:spTree>
    <p:extLst>
      <p:ext uri="{BB962C8B-B14F-4D97-AF65-F5344CB8AC3E}">
        <p14:creationId xmlns:p14="http://schemas.microsoft.com/office/powerpoint/2010/main" val="2441214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83962" y="1242065"/>
            <a:ext cx="7632848" cy="830997"/>
          </a:xfrm>
          <a:prstGeom prst="rect">
            <a:avLst/>
          </a:prstGeom>
          <a:noFill/>
        </p:spPr>
        <p:txBody>
          <a:bodyPr wrap="square" rtlCol="0">
            <a:spAutoFit/>
          </a:bodyPr>
          <a:lstStyle/>
          <a:p>
            <a:r>
              <a:rPr lang="zh-CN" altLang="en-US" sz="2400" b="1" dirty="0" smtClean="0">
                <a:solidFill>
                  <a:srgbClr val="0070C0"/>
                </a:solidFill>
                <a:latin typeface="微软雅黑" panose="020B0503020204020204" pitchFamily="34" charset="-122"/>
                <a:ea typeface="微软雅黑" panose="020B0503020204020204" pitchFamily="34" charset="-122"/>
              </a:rPr>
              <a:t>   惠普应用生命周期管理（</a:t>
            </a:r>
            <a:r>
              <a:rPr lang="en-US" altLang="zh-CN" sz="2400" b="1" dirty="0" smtClean="0">
                <a:solidFill>
                  <a:srgbClr val="0070C0"/>
                </a:solidFill>
                <a:latin typeface="微软雅黑" panose="020B0503020204020204" pitchFamily="34" charset="-122"/>
                <a:ea typeface="微软雅黑" panose="020B0503020204020204" pitchFamily="34" charset="-122"/>
              </a:rPr>
              <a:t>ALM</a:t>
            </a:r>
            <a:r>
              <a:rPr lang="zh-CN" altLang="en-US" sz="2400" b="1" dirty="0" smtClean="0">
                <a:solidFill>
                  <a:srgbClr val="0070C0"/>
                </a:solidFill>
                <a:latin typeface="微软雅黑" panose="020B0503020204020204" pitchFamily="34" charset="-122"/>
                <a:ea typeface="微软雅黑" panose="020B0503020204020204" pitchFamily="34" charset="-122"/>
              </a:rPr>
              <a:t>）主要用于整个应用生命周期中管理跨项目的应用发布：</a:t>
            </a:r>
            <a:endParaRPr lang="en-US" sz="2400" b="1" dirty="0">
              <a:solidFill>
                <a:srgbClr val="0070C0"/>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90839"/>
            <a:ext cx="8229600" cy="609600"/>
          </a:xfrm>
          <a:prstGeom prst="rect">
            <a:avLst/>
          </a:prstGeom>
          <a:noFill/>
          <a:ln w="9525">
            <a:noFill/>
            <a:miter lim="800000"/>
            <a:headEnd/>
            <a:tailEnd/>
          </a:ln>
        </p:spPr>
        <p:txBody>
          <a:bodyPr anchor="ctr"/>
          <a:lstStyle/>
          <a:p>
            <a:pPr eaLnBrk="0" hangingPunct="0"/>
            <a:r>
              <a:rPr lang="en-US" altLang="zh-CN" sz="2800" b="1" dirty="0">
                <a:latin typeface="微软雅黑" panose="020B0503020204020204" pitchFamily="34" charset="-122"/>
                <a:ea typeface="微软雅黑" panose="020B0503020204020204" pitchFamily="34" charset="-122"/>
              </a:rPr>
              <a:t>1.7.3 </a:t>
            </a:r>
            <a:r>
              <a:rPr lang="zh-CN" altLang="en-US" sz="2800" b="1" dirty="0">
                <a:latin typeface="微软雅黑" panose="020B0503020204020204" pitchFamily="34" charset="-122"/>
                <a:ea typeface="微软雅黑" panose="020B0503020204020204" pitchFamily="34" charset="-122"/>
              </a:rPr>
              <a:t>惠普应用生命周期管理 </a:t>
            </a:r>
          </a:p>
        </p:txBody>
      </p:sp>
      <p:grpSp>
        <p:nvGrpSpPr>
          <p:cNvPr id="7" name="Group 6"/>
          <p:cNvGrpSpPr/>
          <p:nvPr/>
        </p:nvGrpSpPr>
        <p:grpSpPr>
          <a:xfrm>
            <a:off x="692399" y="2153263"/>
            <a:ext cx="5444265" cy="494933"/>
            <a:chOff x="637066" y="1290"/>
            <a:chExt cx="5444265" cy="494933"/>
          </a:xfrm>
        </p:grpSpPr>
        <p:sp>
          <p:nvSpPr>
            <p:cNvPr id="23" name="Rectangle 22"/>
            <p:cNvSpPr/>
            <p:nvPr/>
          </p:nvSpPr>
          <p:spPr>
            <a:xfrm>
              <a:off x="637066" y="1290"/>
              <a:ext cx="5444265" cy="4949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Rectangle 23"/>
            <p:cNvSpPr/>
            <p:nvPr/>
          </p:nvSpPr>
          <p:spPr>
            <a:xfrm>
              <a:off x="637066" y="1290"/>
              <a:ext cx="5444265" cy="4949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b" anchorCtr="0">
              <a:noAutofit/>
            </a:bodyPr>
            <a:lstStyle/>
            <a:p>
              <a:pPr marL="285750" lvl="0" indent="-285750" defTabSz="800100">
                <a:lnSpc>
                  <a:spcPct val="90000"/>
                </a:lnSpc>
                <a:spcBef>
                  <a:spcPct val="0"/>
                </a:spcBef>
                <a:spcAft>
                  <a:spcPct val="35000"/>
                </a:spcAft>
                <a:buFont typeface="Arial" panose="020B0604020202020204" pitchFamily="34" charset="0"/>
                <a:buChar char="•"/>
              </a:pPr>
              <a:r>
                <a:rPr lang="zh-CN" altLang="en-US" sz="2000" b="1" kern="1200" dirty="0" smtClean="0">
                  <a:latin typeface="微软雅黑" panose="020B0503020204020204" pitchFamily="34" charset="-122"/>
                  <a:ea typeface="微软雅黑" panose="020B0503020204020204" pitchFamily="34" charset="-122"/>
                </a:rPr>
                <a:t>项目计划和跟踪</a:t>
              </a:r>
              <a:endParaRPr lang="en-US" sz="2000" b="1" kern="1200" dirty="0">
                <a:latin typeface="微软雅黑" panose="020B0503020204020204" pitchFamily="34" charset="-122"/>
                <a:ea typeface="微软雅黑" panose="020B0503020204020204" pitchFamily="34" charset="-122"/>
              </a:endParaRPr>
            </a:p>
          </p:txBody>
        </p:sp>
      </p:grpSp>
      <p:grpSp>
        <p:nvGrpSpPr>
          <p:cNvPr id="8" name="Group 7"/>
          <p:cNvGrpSpPr/>
          <p:nvPr/>
        </p:nvGrpSpPr>
        <p:grpSpPr>
          <a:xfrm>
            <a:off x="692399" y="2842363"/>
            <a:ext cx="5444265" cy="494933"/>
            <a:chOff x="637066" y="690390"/>
            <a:chExt cx="5444265" cy="494933"/>
          </a:xfrm>
        </p:grpSpPr>
        <p:sp>
          <p:nvSpPr>
            <p:cNvPr id="21" name="Rectangle 20"/>
            <p:cNvSpPr/>
            <p:nvPr/>
          </p:nvSpPr>
          <p:spPr>
            <a:xfrm>
              <a:off x="637066" y="690390"/>
              <a:ext cx="5444265" cy="4949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637066" y="690390"/>
              <a:ext cx="5444265" cy="4949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b" anchorCtr="0">
              <a:noAutofit/>
            </a:bodyPr>
            <a:lstStyle/>
            <a:p>
              <a:pPr marL="285750" lvl="0" indent="-285750" defTabSz="800100">
                <a:lnSpc>
                  <a:spcPct val="90000"/>
                </a:lnSpc>
                <a:spcBef>
                  <a:spcPct val="0"/>
                </a:spcBef>
                <a:spcAft>
                  <a:spcPct val="35000"/>
                </a:spcAft>
                <a:buFont typeface="Arial" panose="020B0604020202020204" pitchFamily="34" charset="0"/>
                <a:buChar char="•"/>
              </a:pPr>
              <a:r>
                <a:rPr lang="zh-CN" altLang="en-US" sz="2000" b="1" kern="1200" dirty="0" smtClean="0">
                  <a:latin typeface="微软雅黑" panose="020B0503020204020204" pitchFamily="34" charset="-122"/>
                  <a:ea typeface="微软雅黑" panose="020B0503020204020204" pitchFamily="34" charset="-122"/>
                </a:rPr>
                <a:t>跨项目报告</a:t>
              </a:r>
              <a:endParaRPr lang="en-US" sz="2000" b="1" kern="1200" dirty="0">
                <a:latin typeface="微软雅黑" panose="020B0503020204020204" pitchFamily="34" charset="-122"/>
                <a:ea typeface="微软雅黑" panose="020B0503020204020204" pitchFamily="34" charset="-122"/>
              </a:endParaRPr>
            </a:p>
          </p:txBody>
        </p:sp>
      </p:grpSp>
      <p:grpSp>
        <p:nvGrpSpPr>
          <p:cNvPr id="9" name="Group 8"/>
          <p:cNvGrpSpPr/>
          <p:nvPr/>
        </p:nvGrpSpPr>
        <p:grpSpPr>
          <a:xfrm>
            <a:off x="692399" y="3531464"/>
            <a:ext cx="5444265" cy="494933"/>
            <a:chOff x="637066" y="1379491"/>
            <a:chExt cx="5444265" cy="494933"/>
          </a:xfrm>
        </p:grpSpPr>
        <p:sp>
          <p:nvSpPr>
            <p:cNvPr id="19" name="Rectangle 18"/>
            <p:cNvSpPr/>
            <p:nvPr/>
          </p:nvSpPr>
          <p:spPr>
            <a:xfrm>
              <a:off x="637066" y="1379491"/>
              <a:ext cx="5444265" cy="4949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Rectangle 19"/>
            <p:cNvSpPr/>
            <p:nvPr/>
          </p:nvSpPr>
          <p:spPr>
            <a:xfrm>
              <a:off x="637066" y="1379491"/>
              <a:ext cx="5444265" cy="4949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b" anchorCtr="0">
              <a:noAutofit/>
            </a:bodyPr>
            <a:lstStyle/>
            <a:p>
              <a:pPr marL="285750" lvl="0" indent="-285750" defTabSz="800100">
                <a:lnSpc>
                  <a:spcPct val="90000"/>
                </a:lnSpc>
                <a:spcBef>
                  <a:spcPct val="0"/>
                </a:spcBef>
                <a:spcAft>
                  <a:spcPct val="35000"/>
                </a:spcAft>
                <a:buFont typeface="Arial" panose="020B0604020202020204" pitchFamily="34" charset="0"/>
                <a:buChar char="•"/>
              </a:pPr>
              <a:r>
                <a:rPr lang="zh-CN" altLang="en-US" sz="2000" b="1" kern="1200" dirty="0" smtClean="0">
                  <a:latin typeface="微软雅黑" panose="020B0503020204020204" pitchFamily="34" charset="-122"/>
                  <a:ea typeface="微软雅黑" panose="020B0503020204020204" pitchFamily="34" charset="-122"/>
                </a:rPr>
                <a:t>资产共享和重用</a:t>
              </a:r>
              <a:endParaRPr lang="en-US" sz="2000" b="1" kern="1200" dirty="0">
                <a:latin typeface="微软雅黑" panose="020B0503020204020204" pitchFamily="34" charset="-122"/>
                <a:ea typeface="微软雅黑" panose="020B0503020204020204" pitchFamily="34" charset="-122"/>
              </a:endParaRPr>
            </a:p>
          </p:txBody>
        </p:sp>
      </p:grpSp>
      <p:grpSp>
        <p:nvGrpSpPr>
          <p:cNvPr id="10" name="Group 9"/>
          <p:cNvGrpSpPr/>
          <p:nvPr/>
        </p:nvGrpSpPr>
        <p:grpSpPr>
          <a:xfrm>
            <a:off x="692399" y="4220564"/>
            <a:ext cx="5444265" cy="494933"/>
            <a:chOff x="637066" y="2068591"/>
            <a:chExt cx="5444265" cy="494933"/>
          </a:xfrm>
        </p:grpSpPr>
        <p:sp>
          <p:nvSpPr>
            <p:cNvPr id="17" name="Rectangle 16"/>
            <p:cNvSpPr/>
            <p:nvPr/>
          </p:nvSpPr>
          <p:spPr>
            <a:xfrm>
              <a:off x="637066" y="2068591"/>
              <a:ext cx="5444265" cy="4949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p:cNvSpPr/>
            <p:nvPr/>
          </p:nvSpPr>
          <p:spPr>
            <a:xfrm>
              <a:off x="637066" y="2068591"/>
              <a:ext cx="5444265" cy="4949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b" anchorCtr="0">
              <a:noAutofit/>
            </a:bodyPr>
            <a:lstStyle/>
            <a:p>
              <a:pPr marL="285750" lvl="0" indent="-285750" defTabSz="800100">
                <a:lnSpc>
                  <a:spcPct val="90000"/>
                </a:lnSpc>
                <a:spcBef>
                  <a:spcPct val="0"/>
                </a:spcBef>
                <a:spcAft>
                  <a:spcPct val="35000"/>
                </a:spcAft>
                <a:buFont typeface="Arial" panose="020B0604020202020204" pitchFamily="34" charset="0"/>
                <a:buChar char="•"/>
              </a:pPr>
              <a:r>
                <a:rPr lang="zh-CN" altLang="en-US" sz="2000" b="1" kern="1200" dirty="0" smtClean="0">
                  <a:latin typeface="微软雅黑" panose="020B0503020204020204" pitchFamily="34" charset="-122"/>
                  <a:ea typeface="微软雅黑" panose="020B0503020204020204" pitchFamily="34" charset="-122"/>
                </a:rPr>
                <a:t>流程标准化</a:t>
              </a:r>
              <a:endParaRPr lang="en-US" sz="2000" b="1" kern="1200" dirty="0">
                <a:latin typeface="微软雅黑" panose="020B0503020204020204" pitchFamily="34" charset="-122"/>
                <a:ea typeface="微软雅黑" panose="020B0503020204020204" pitchFamily="34" charset="-122"/>
              </a:endParaRPr>
            </a:p>
          </p:txBody>
        </p:sp>
      </p:grpSp>
      <p:grpSp>
        <p:nvGrpSpPr>
          <p:cNvPr id="11" name="Group 10"/>
          <p:cNvGrpSpPr/>
          <p:nvPr/>
        </p:nvGrpSpPr>
        <p:grpSpPr>
          <a:xfrm>
            <a:off x="692399" y="4909665"/>
            <a:ext cx="5444265" cy="494933"/>
            <a:chOff x="637066" y="2757692"/>
            <a:chExt cx="5444265" cy="494933"/>
          </a:xfrm>
        </p:grpSpPr>
        <p:sp>
          <p:nvSpPr>
            <p:cNvPr id="15" name="Rectangle 14"/>
            <p:cNvSpPr/>
            <p:nvPr/>
          </p:nvSpPr>
          <p:spPr>
            <a:xfrm>
              <a:off x="637066" y="2757692"/>
              <a:ext cx="5444265" cy="4949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p:cNvSpPr/>
            <p:nvPr/>
          </p:nvSpPr>
          <p:spPr>
            <a:xfrm>
              <a:off x="637066" y="2757692"/>
              <a:ext cx="5444265" cy="4949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b" anchorCtr="0">
              <a:noAutofit/>
            </a:bodyPr>
            <a:lstStyle/>
            <a:p>
              <a:pPr marL="285750" lvl="0" indent="-285750" defTabSz="800100">
                <a:lnSpc>
                  <a:spcPct val="90000"/>
                </a:lnSpc>
                <a:spcBef>
                  <a:spcPct val="0"/>
                </a:spcBef>
                <a:spcAft>
                  <a:spcPct val="35000"/>
                </a:spcAft>
                <a:buFont typeface="Arial" panose="020B0604020202020204" pitchFamily="34" charset="0"/>
                <a:buChar char="•"/>
              </a:pPr>
              <a:r>
                <a:rPr lang="zh-CN" altLang="en-US" sz="2000" b="1" kern="1200" dirty="0" smtClean="0">
                  <a:latin typeface="微软雅黑" panose="020B0503020204020204" pitchFamily="34" charset="-122"/>
                  <a:ea typeface="微软雅黑" panose="020B0503020204020204" pitchFamily="34" charset="-122"/>
                </a:rPr>
                <a:t>缺陷共享</a:t>
              </a:r>
              <a:endParaRPr lang="en-US" sz="2000" b="1" kern="1200" dirty="0">
                <a:latin typeface="微软雅黑" panose="020B0503020204020204" pitchFamily="34" charset="-122"/>
                <a:ea typeface="微软雅黑" panose="020B0503020204020204" pitchFamily="34" charset="-122"/>
              </a:endParaRPr>
            </a:p>
          </p:txBody>
        </p:sp>
      </p:grpSp>
      <p:grpSp>
        <p:nvGrpSpPr>
          <p:cNvPr id="12" name="Group 11"/>
          <p:cNvGrpSpPr/>
          <p:nvPr/>
        </p:nvGrpSpPr>
        <p:grpSpPr>
          <a:xfrm>
            <a:off x="692399" y="5598766"/>
            <a:ext cx="5444265" cy="494933"/>
            <a:chOff x="637066" y="3446793"/>
            <a:chExt cx="5444265" cy="494933"/>
          </a:xfrm>
        </p:grpSpPr>
        <p:sp>
          <p:nvSpPr>
            <p:cNvPr id="13" name="Rectangle 12"/>
            <p:cNvSpPr/>
            <p:nvPr/>
          </p:nvSpPr>
          <p:spPr>
            <a:xfrm>
              <a:off x="637066" y="3446793"/>
              <a:ext cx="5444265" cy="4949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p:cNvSpPr/>
            <p:nvPr/>
          </p:nvSpPr>
          <p:spPr>
            <a:xfrm>
              <a:off x="637066" y="3446793"/>
              <a:ext cx="5444265" cy="4949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b" anchorCtr="0">
              <a:noAutofit/>
            </a:bodyPr>
            <a:lstStyle/>
            <a:p>
              <a:pPr marL="285750" lvl="0" indent="-285750" defTabSz="800100">
                <a:lnSpc>
                  <a:spcPct val="90000"/>
                </a:lnSpc>
                <a:spcBef>
                  <a:spcPct val="0"/>
                </a:spcBef>
                <a:spcAft>
                  <a:spcPct val="35000"/>
                </a:spcAft>
                <a:buFont typeface="Arial" panose="020B0604020202020204" pitchFamily="34" charset="0"/>
                <a:buChar char="•"/>
              </a:pPr>
              <a:r>
                <a:rPr lang="zh-CN" altLang="en-US" sz="2000" b="1" kern="1200" dirty="0" smtClean="0">
                  <a:latin typeface="微软雅黑" panose="020B0503020204020204" pitchFamily="34" charset="-122"/>
                  <a:ea typeface="微软雅黑" panose="020B0503020204020204" pitchFamily="34" charset="-122"/>
                </a:rPr>
                <a:t>无限的高可用服务器</a:t>
              </a:r>
              <a:endParaRPr lang="en-US" sz="2000" b="1" kern="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547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0"/>
            <a:ext cx="8229600" cy="647700"/>
          </a:xfrm>
        </p:spPr>
        <p:txBody>
          <a:bodyPr>
            <a:normAutofit/>
          </a:bodyPr>
          <a:lstStyle/>
          <a:p>
            <a:r>
              <a:rPr lang="zh-CN" altLang="en-US" sz="2800" dirty="0" smtClean="0">
                <a:solidFill>
                  <a:schemeClr val="tx1"/>
                </a:solidFill>
                <a:latin typeface="微软雅黑" panose="020B0503020204020204" pitchFamily="34" charset="-122"/>
                <a:ea typeface="微软雅黑" panose="020B0503020204020204" pitchFamily="34" charset="-122"/>
              </a:rPr>
              <a:t>本章</a:t>
            </a:r>
            <a:r>
              <a:rPr lang="zh-CN" altLang="en-US" sz="2800" dirty="0">
                <a:solidFill>
                  <a:schemeClr val="tx1"/>
                </a:solidFill>
                <a:latin typeface="微软雅黑" panose="020B0503020204020204" pitchFamily="34" charset="-122"/>
                <a:ea typeface="微软雅黑" panose="020B0503020204020204" pitchFamily="34" charset="-122"/>
              </a:rPr>
              <a:t>小节</a:t>
            </a:r>
          </a:p>
        </p:txBody>
      </p:sp>
      <p:sp>
        <p:nvSpPr>
          <p:cNvPr id="3" name="内容占位符 2"/>
          <p:cNvSpPr>
            <a:spLocks noGrp="1"/>
          </p:cNvSpPr>
          <p:nvPr>
            <p:ph idx="4294967295"/>
          </p:nvPr>
        </p:nvSpPr>
        <p:spPr>
          <a:xfrm>
            <a:off x="0" y="1025525"/>
            <a:ext cx="7013575" cy="5116513"/>
          </a:xfrm>
        </p:spPr>
        <p:txBody>
          <a:bodyPr>
            <a:normAutofit/>
          </a:bodyPr>
          <a:lstStyle/>
          <a:p>
            <a:pPr>
              <a:lnSpc>
                <a:spcPct val="150000"/>
              </a:lnSpc>
            </a:pPr>
            <a:endParaRPr lang="en-US" altLang="zh-CN" sz="2000" dirty="0" smtClean="0">
              <a:solidFill>
                <a:srgbClr val="0096D6"/>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sz="2000" dirty="0" smtClean="0">
                <a:solidFill>
                  <a:schemeClr val="tx1"/>
                </a:solidFill>
                <a:latin typeface="微软雅黑" panose="020B0503020204020204" pitchFamily="34" charset="-122"/>
                <a:ea typeface="微软雅黑" panose="020B0503020204020204" pitchFamily="34" charset="-122"/>
              </a:rPr>
              <a:t>掌握</a:t>
            </a:r>
            <a:r>
              <a:rPr lang="zh-CN" altLang="zh-CN" sz="2000" dirty="0" smtClean="0">
                <a:solidFill>
                  <a:schemeClr val="tx1"/>
                </a:solidFill>
                <a:latin typeface="微软雅黑" panose="020B0503020204020204" pitchFamily="34" charset="-122"/>
                <a:ea typeface="微软雅黑" panose="020B0503020204020204" pitchFamily="34" charset="-122"/>
              </a:rPr>
              <a:t>软件</a:t>
            </a:r>
            <a:r>
              <a:rPr lang="zh-CN" altLang="en-US" sz="2000" dirty="0" smtClean="0">
                <a:solidFill>
                  <a:schemeClr val="tx1"/>
                </a:solidFill>
                <a:latin typeface="微软雅黑" panose="020B0503020204020204" pitchFamily="34" charset="-122"/>
                <a:ea typeface="微软雅黑" panose="020B0503020204020204" pitchFamily="34" charset="-122"/>
              </a:rPr>
              <a:t>、软件危机、软件工程</a:t>
            </a:r>
            <a:r>
              <a:rPr lang="zh-CN" altLang="zh-CN" sz="2000" dirty="0" smtClean="0">
                <a:solidFill>
                  <a:schemeClr val="tx1"/>
                </a:solidFill>
                <a:latin typeface="微软雅黑" panose="020B0503020204020204" pitchFamily="34" charset="-122"/>
                <a:ea typeface="微软雅黑" panose="020B0503020204020204" pitchFamily="34" charset="-122"/>
              </a:rPr>
              <a:t>概念</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sz="2000" dirty="0" smtClean="0">
                <a:solidFill>
                  <a:schemeClr val="tx1"/>
                </a:solidFill>
                <a:latin typeface="微软雅黑" panose="020B0503020204020204" pitchFamily="34" charset="-122"/>
                <a:ea typeface="微软雅黑" panose="020B0503020204020204" pitchFamily="34" charset="-122"/>
              </a:rPr>
              <a:t>了解软件开发技术</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sz="2000" dirty="0" smtClean="0">
                <a:solidFill>
                  <a:schemeClr val="tx1"/>
                </a:solidFill>
                <a:latin typeface="微软雅黑" panose="020B0503020204020204" pitchFamily="34" charset="-122"/>
                <a:ea typeface="微软雅黑" panose="020B0503020204020204" pitchFamily="34" charset="-122"/>
              </a:rPr>
              <a:t>了解项目管理、配置管理相关知识</a:t>
            </a:r>
            <a:endParaRPr lang="zh-CN" altLang="zh-CN" sz="2000" dirty="0" smtClean="0">
              <a:solidFill>
                <a:schemeClr val="tx1"/>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sz="2000" dirty="0" smtClean="0">
                <a:solidFill>
                  <a:schemeClr val="tx1"/>
                </a:solidFill>
                <a:latin typeface="微软雅黑" panose="020B0503020204020204" pitchFamily="34" charset="-122"/>
                <a:ea typeface="微软雅黑" panose="020B0503020204020204" pitchFamily="34" charset="-122"/>
              </a:rPr>
              <a:t>了解</a:t>
            </a:r>
            <a:r>
              <a:rPr lang="zh-CN" altLang="zh-CN" sz="2000" dirty="0" smtClean="0">
                <a:solidFill>
                  <a:schemeClr val="tx1"/>
                </a:solidFill>
                <a:latin typeface="微软雅黑" panose="020B0503020204020204" pitchFamily="34" charset="-122"/>
                <a:ea typeface="微软雅黑" panose="020B0503020204020204" pitchFamily="34" charset="-122"/>
              </a:rPr>
              <a:t>应用生命周期概念</a:t>
            </a:r>
            <a:r>
              <a:rPr lang="zh-CN" altLang="en-US" sz="2000" dirty="0" smtClean="0">
                <a:solidFill>
                  <a:schemeClr val="tx1"/>
                </a:solidFill>
                <a:latin typeface="微软雅黑" panose="020B0503020204020204" pitchFamily="34" charset="-122"/>
                <a:ea typeface="微软雅黑" panose="020B0503020204020204" pitchFamily="34" charset="-122"/>
              </a:rPr>
              <a:t>和</a:t>
            </a:r>
            <a:r>
              <a:rPr lang="zh-CN" altLang="zh-CN" sz="2000" dirty="0" smtClean="0">
                <a:solidFill>
                  <a:schemeClr val="tx1"/>
                </a:solidFill>
                <a:latin typeface="微软雅黑" panose="020B0503020204020204" pitchFamily="34" charset="-122"/>
                <a:ea typeface="微软雅黑" panose="020B0503020204020204" pitchFamily="34" charset="-122"/>
              </a:rPr>
              <a:t>应用生命周期管理</a:t>
            </a:r>
            <a:r>
              <a:rPr lang="zh-CN" altLang="en-US" sz="2000" dirty="0" smtClean="0">
                <a:solidFill>
                  <a:schemeClr val="tx1"/>
                </a:solidFill>
                <a:latin typeface="微软雅黑" panose="020B0503020204020204" pitchFamily="34" charset="-122"/>
                <a:ea typeface="微软雅黑" panose="020B0503020204020204" pitchFamily="34" charset="-122"/>
              </a:rPr>
              <a:t>方法</a:t>
            </a:r>
            <a:endParaRPr lang="zh-CN" altLang="zh-CN" sz="2000" dirty="0" smtClean="0">
              <a:solidFill>
                <a:schemeClr val="tx1"/>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sz="2000" dirty="0" smtClean="0">
                <a:solidFill>
                  <a:schemeClr val="tx1"/>
                </a:solidFill>
                <a:latin typeface="微软雅黑" panose="020B0503020204020204" pitchFamily="34" charset="-122"/>
                <a:ea typeface="微软雅黑" panose="020B0503020204020204" pitchFamily="34" charset="-122"/>
              </a:rPr>
              <a:t>了解</a:t>
            </a:r>
            <a:r>
              <a:rPr lang="zh-CN" altLang="zh-CN" sz="2000" dirty="0" smtClean="0">
                <a:solidFill>
                  <a:schemeClr val="tx1"/>
                </a:solidFill>
                <a:latin typeface="微软雅黑" panose="020B0503020204020204" pitchFamily="34" charset="-122"/>
                <a:ea typeface="微软雅黑" panose="020B0503020204020204" pitchFamily="34" charset="-122"/>
              </a:rPr>
              <a:t>惠普应用生命周期管理</a:t>
            </a:r>
            <a:r>
              <a:rPr lang="zh-CN" altLang="en-US" sz="2000" dirty="0" smtClean="0">
                <a:solidFill>
                  <a:schemeClr val="tx1"/>
                </a:solidFill>
                <a:latin typeface="微软雅黑" panose="020B0503020204020204" pitchFamily="34" charset="-122"/>
                <a:ea typeface="微软雅黑" panose="020B0503020204020204" pitchFamily="34" charset="-122"/>
              </a:rPr>
              <a:t>方案</a:t>
            </a:r>
            <a:endParaRPr lang="zh-CN" altLang="zh-CN" sz="2000" dirty="0" smtClean="0">
              <a:solidFill>
                <a:schemeClr val="tx1"/>
              </a:solidFill>
              <a:latin typeface="微软雅黑" panose="020B0503020204020204" pitchFamily="34" charset="-122"/>
              <a:ea typeface="微软雅黑" panose="020B0503020204020204" pitchFamily="34" charset="-122"/>
            </a:endParaRPr>
          </a:p>
          <a:p>
            <a:pPr>
              <a:lnSpc>
                <a:spcPct val="150000"/>
              </a:lnSpc>
              <a:buNone/>
            </a:pPr>
            <a:endParaRPr lang="en-US" altLang="zh-CN" sz="2400" dirty="0" smtClean="0">
              <a:solidFill>
                <a:srgbClr val="0096D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8392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85662" y="204490"/>
            <a:ext cx="8116888" cy="369887"/>
          </a:xfrm>
        </p:spPr>
        <p:txBody>
          <a:bodyPr vert="horz" wrap="square" lIns="0" tIns="0" rIns="0" bIns="0" rtlCol="0" anchor="t">
            <a:noAutofit/>
          </a:bodyPr>
          <a:lstStyle/>
          <a:p>
            <a:pPr marL="0" indent="0">
              <a:buNone/>
            </a:pPr>
            <a:r>
              <a:rPr lang="en-US" altLang="zh-CN" sz="2800" b="1" dirty="0">
                <a:solidFill>
                  <a:schemeClr val="tx1"/>
                </a:solidFill>
              </a:rPr>
              <a:t>1.2.1 </a:t>
            </a:r>
            <a:r>
              <a:rPr lang="zh-CN" altLang="en-US" sz="2800" b="1" dirty="0">
                <a:solidFill>
                  <a:schemeClr val="tx1"/>
                </a:solidFill>
              </a:rPr>
              <a:t>软件危机的产生</a:t>
            </a:r>
            <a:endParaRPr lang="en-US" sz="2800" b="1" dirty="0">
              <a:solidFill>
                <a:schemeClr val="tx1"/>
              </a:solidFill>
            </a:endParaRPr>
          </a:p>
        </p:txBody>
      </p:sp>
      <p:sp>
        <p:nvSpPr>
          <p:cNvPr id="14" name="Rectangle 4"/>
          <p:cNvSpPr>
            <a:spLocks noChangeArrowheads="1"/>
          </p:cNvSpPr>
          <p:nvPr/>
        </p:nvSpPr>
        <p:spPr bwMode="auto">
          <a:xfrm>
            <a:off x="329184" y="3300635"/>
            <a:ext cx="2638270" cy="533400"/>
          </a:xfrm>
          <a:prstGeom prst="rect">
            <a:avLst/>
          </a:prstGeom>
          <a:solidFill>
            <a:schemeClr val="accent4"/>
          </a:solidFill>
          <a:ln w="9525">
            <a:solidFill>
              <a:schemeClr val="accent4"/>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anchor="ctr">
            <a:noAutofit/>
          </a:bodyPr>
          <a:lstStyle/>
          <a:p>
            <a:pPr algn="ctr">
              <a:defRPr/>
            </a:pPr>
            <a:r>
              <a:rPr lang="en-US" b="1" kern="0" dirty="0" smtClean="0">
                <a:solidFill>
                  <a:prstClr val="white"/>
                </a:solidFill>
                <a:latin typeface="微软雅黑" panose="020B0503020204020204" pitchFamily="34" charset="-122"/>
                <a:ea typeface="微软雅黑" panose="020B0503020204020204" pitchFamily="34" charset="-122"/>
              </a:rPr>
              <a:t>20</a:t>
            </a:r>
            <a:r>
              <a:rPr lang="zh-CN" altLang="en-US" b="1" kern="0" dirty="0" smtClean="0">
                <a:solidFill>
                  <a:prstClr val="white"/>
                </a:solidFill>
                <a:latin typeface="微软雅黑" panose="020B0503020204020204" pitchFamily="34" charset="-122"/>
                <a:ea typeface="微软雅黑" panose="020B0503020204020204" pitchFamily="34" charset="-122"/>
              </a:rPr>
              <a:t>世纪</a:t>
            </a:r>
            <a:r>
              <a:rPr lang="en-US" altLang="zh-CN" b="1" kern="0" dirty="0" smtClean="0">
                <a:solidFill>
                  <a:prstClr val="white"/>
                </a:solidFill>
                <a:latin typeface="微软雅黑" panose="020B0503020204020204" pitchFamily="34" charset="-122"/>
                <a:ea typeface="微软雅黑" panose="020B0503020204020204" pitchFamily="34" charset="-122"/>
              </a:rPr>
              <a:t>40</a:t>
            </a:r>
            <a:r>
              <a:rPr lang="zh-CN" altLang="en-US" b="1" kern="0" dirty="0" smtClean="0">
                <a:solidFill>
                  <a:prstClr val="white"/>
                </a:solidFill>
                <a:latin typeface="微软雅黑" panose="020B0503020204020204" pitchFamily="34" charset="-122"/>
                <a:ea typeface="微软雅黑" panose="020B0503020204020204" pitchFamily="34" charset="-122"/>
              </a:rPr>
              <a:t>年代</a:t>
            </a:r>
            <a:endParaRPr lang="en-US" b="1" kern="0" dirty="0" smtClean="0">
              <a:solidFill>
                <a:prstClr val="white"/>
              </a:solidFill>
              <a:latin typeface="微软雅黑" panose="020B0503020204020204" pitchFamily="34" charset="-122"/>
              <a:ea typeface="微软雅黑" panose="020B0503020204020204" pitchFamily="34" charset="-122"/>
            </a:endParaRPr>
          </a:p>
        </p:txBody>
      </p:sp>
      <p:sp>
        <p:nvSpPr>
          <p:cNvPr id="15" name="Rectangle 2"/>
          <p:cNvSpPr>
            <a:spLocks noChangeArrowheads="1"/>
          </p:cNvSpPr>
          <p:nvPr/>
        </p:nvSpPr>
        <p:spPr bwMode="auto">
          <a:xfrm>
            <a:off x="5605724" y="3300635"/>
            <a:ext cx="3185785" cy="533400"/>
          </a:xfrm>
          <a:prstGeom prst="rect">
            <a:avLst/>
          </a:prstGeom>
          <a:solidFill>
            <a:schemeClr val="accent1"/>
          </a:solidFill>
          <a:ln w="9525">
            <a:solidFill>
              <a:schemeClr val="accent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rtlCol="0" anchor="ctr">
            <a:noAutofit/>
          </a:bodyPr>
          <a:lstStyle/>
          <a:p>
            <a:pPr algn="ctr">
              <a:defRPr/>
            </a:pPr>
            <a:r>
              <a:rPr lang="en-US" b="1" kern="0" dirty="0" smtClean="0">
                <a:solidFill>
                  <a:prstClr val="white"/>
                </a:solidFill>
                <a:latin typeface="微软雅黑" panose="020B0503020204020204" pitchFamily="34" charset="-122"/>
                <a:ea typeface="微软雅黑" panose="020B0503020204020204" pitchFamily="34" charset="-122"/>
              </a:rPr>
              <a:t>20</a:t>
            </a:r>
            <a:r>
              <a:rPr lang="zh-CN" altLang="en-US" b="1" kern="0" dirty="0" smtClean="0">
                <a:solidFill>
                  <a:prstClr val="white"/>
                </a:solidFill>
                <a:latin typeface="微软雅黑" panose="020B0503020204020204" pitchFamily="34" charset="-122"/>
                <a:ea typeface="微软雅黑" panose="020B0503020204020204" pitchFamily="34" charset="-122"/>
              </a:rPr>
              <a:t>世纪</a:t>
            </a:r>
            <a:r>
              <a:rPr lang="en-US" altLang="zh-CN" b="1" kern="0" dirty="0" smtClean="0">
                <a:solidFill>
                  <a:prstClr val="white"/>
                </a:solidFill>
                <a:latin typeface="微软雅黑" panose="020B0503020204020204" pitchFamily="34" charset="-122"/>
                <a:ea typeface="微软雅黑" panose="020B0503020204020204" pitchFamily="34" charset="-122"/>
              </a:rPr>
              <a:t>80</a:t>
            </a:r>
            <a:r>
              <a:rPr lang="zh-CN" altLang="en-US" b="1" kern="0" dirty="0" smtClean="0">
                <a:solidFill>
                  <a:prstClr val="white"/>
                </a:solidFill>
                <a:latin typeface="微软雅黑" panose="020B0503020204020204" pitchFamily="34" charset="-122"/>
                <a:ea typeface="微软雅黑" panose="020B0503020204020204" pitchFamily="34" charset="-122"/>
              </a:rPr>
              <a:t>年代</a:t>
            </a:r>
            <a:r>
              <a:rPr lang="en-US" altLang="zh-CN" b="1" kern="0" dirty="0" smtClean="0">
                <a:solidFill>
                  <a:prstClr val="white"/>
                </a:solidFill>
                <a:latin typeface="微软雅黑" panose="020B0503020204020204" pitchFamily="34" charset="-122"/>
                <a:ea typeface="微软雅黑" panose="020B0503020204020204" pitchFamily="34" charset="-122"/>
              </a:rPr>
              <a:t>-</a:t>
            </a:r>
            <a:r>
              <a:rPr lang="zh-CN" altLang="en-US" b="1" kern="0" dirty="0" smtClean="0">
                <a:solidFill>
                  <a:prstClr val="white"/>
                </a:solidFill>
                <a:latin typeface="微软雅黑" panose="020B0503020204020204" pitchFamily="34" charset="-122"/>
                <a:ea typeface="微软雅黑" panose="020B0503020204020204" pitchFamily="34" charset="-122"/>
              </a:rPr>
              <a:t>至今</a:t>
            </a:r>
            <a:endParaRPr lang="en-US" b="1" kern="0" dirty="0" smtClean="0">
              <a:solidFill>
                <a:prstClr val="white"/>
              </a:solidFill>
              <a:latin typeface="微软雅黑" panose="020B0503020204020204" pitchFamily="34" charset="-122"/>
              <a:ea typeface="微软雅黑" panose="020B0503020204020204" pitchFamily="34" charset="-122"/>
            </a:endParaRPr>
          </a:p>
        </p:txBody>
      </p:sp>
      <p:sp>
        <p:nvSpPr>
          <p:cNvPr id="16" name="Line 8"/>
          <p:cNvSpPr>
            <a:spLocks noChangeShapeType="1"/>
          </p:cNvSpPr>
          <p:nvPr/>
        </p:nvSpPr>
        <p:spPr bwMode="auto">
          <a:xfrm flipV="1">
            <a:off x="493096" y="2016348"/>
            <a:ext cx="0" cy="1233487"/>
          </a:xfrm>
          <a:prstGeom prst="line">
            <a:avLst/>
          </a:prstGeom>
          <a:noFill/>
          <a:ln w="19050">
            <a:solidFill>
              <a:schemeClr val="accent4"/>
            </a:solidFill>
            <a:round/>
            <a:headEnd/>
            <a:tailEnd/>
          </a:ln>
        </p:spPr>
        <p:txBody>
          <a:bodyP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18" name="Text Box 10"/>
          <p:cNvSpPr txBox="1">
            <a:spLocks noChangeArrowheads="1"/>
          </p:cNvSpPr>
          <p:nvPr/>
        </p:nvSpPr>
        <p:spPr bwMode="auto">
          <a:xfrm>
            <a:off x="921596" y="4596035"/>
            <a:ext cx="1431574" cy="641350"/>
          </a:xfrm>
          <a:prstGeom prst="rect">
            <a:avLst/>
          </a:prstGeom>
          <a:noFill/>
          <a:ln w="9525">
            <a:noFill/>
            <a:miter lim="800000"/>
            <a:headEnd/>
            <a:tailEnd/>
          </a:ln>
        </p:spPr>
        <p:txBody>
          <a:bodyPr lIns="0" tIns="0" rIns="0" bIns="0"/>
          <a:lstStyle/>
          <a:p>
            <a:pPr>
              <a:spcBef>
                <a:spcPct val="25000"/>
              </a:spcBef>
            </a:pPr>
            <a:r>
              <a:rPr lang="zh-CN" altLang="en-US" dirty="0" smtClean="0">
                <a:latin typeface="微软雅黑" panose="020B0503020204020204" pitchFamily="34" charset="-122"/>
                <a:ea typeface="微软雅黑" panose="020B0503020204020204" pitchFamily="34" charset="-122"/>
                <a:cs typeface="Arial" charset="0"/>
              </a:rPr>
              <a:t>无序的，崇尚个人编程技巧</a:t>
            </a:r>
            <a:endParaRPr lang="en-US" dirty="0">
              <a:latin typeface="微软雅黑" panose="020B0503020204020204" pitchFamily="34" charset="-122"/>
              <a:ea typeface="微软雅黑" panose="020B0503020204020204" pitchFamily="34" charset="-122"/>
              <a:cs typeface="Arial" charset="0"/>
            </a:endParaRPr>
          </a:p>
        </p:txBody>
      </p:sp>
      <p:sp>
        <p:nvSpPr>
          <p:cNvPr id="19" name="Line 12"/>
          <p:cNvSpPr>
            <a:spLocks noChangeShapeType="1"/>
          </p:cNvSpPr>
          <p:nvPr/>
        </p:nvSpPr>
        <p:spPr bwMode="auto">
          <a:xfrm flipV="1">
            <a:off x="2426763" y="3891185"/>
            <a:ext cx="0" cy="1233488"/>
          </a:xfrm>
          <a:prstGeom prst="line">
            <a:avLst/>
          </a:prstGeom>
          <a:noFill/>
          <a:ln w="19050">
            <a:solidFill>
              <a:schemeClr val="accent4"/>
            </a:solidFill>
            <a:round/>
            <a:headEnd/>
            <a:tailEnd/>
          </a:ln>
        </p:spPr>
        <p:txBody>
          <a:bodyP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20" name="Line 14"/>
          <p:cNvSpPr>
            <a:spLocks noChangeShapeType="1"/>
          </p:cNvSpPr>
          <p:nvPr/>
        </p:nvSpPr>
        <p:spPr bwMode="auto">
          <a:xfrm flipV="1">
            <a:off x="3287832" y="2016348"/>
            <a:ext cx="0" cy="1233487"/>
          </a:xfrm>
          <a:prstGeom prst="line">
            <a:avLst/>
          </a:prstGeom>
          <a:noFill/>
          <a:ln w="19050">
            <a:solidFill>
              <a:srgbClr val="F05332"/>
            </a:solidFill>
            <a:round/>
            <a:headEnd/>
            <a:tailEnd/>
          </a:ln>
        </p:spPr>
        <p:txBody>
          <a:bodyP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21" name="Text Box 15"/>
          <p:cNvSpPr txBox="1">
            <a:spLocks noChangeArrowheads="1"/>
          </p:cNvSpPr>
          <p:nvPr/>
        </p:nvSpPr>
        <p:spPr bwMode="auto">
          <a:xfrm>
            <a:off x="798008" y="2905774"/>
            <a:ext cx="1714224" cy="321509"/>
          </a:xfrm>
          <a:prstGeom prst="rect">
            <a:avLst/>
          </a:prstGeom>
          <a:noFill/>
          <a:ln w="9525">
            <a:noFill/>
            <a:miter lim="800000"/>
            <a:headEnd/>
            <a:tailEnd/>
          </a:ln>
        </p:spPr>
        <p:txBody>
          <a:bodyPr lIns="0" tIns="0" rIns="0" bIns="0"/>
          <a:lstStyle/>
          <a:p>
            <a:pPr algn="ctr">
              <a:spcBef>
                <a:spcPct val="25000"/>
              </a:spcBef>
            </a:pPr>
            <a:r>
              <a:rPr lang="zh-CN" altLang="en-US" sz="1600" dirty="0">
                <a:latin typeface="微软雅黑" panose="020B0503020204020204" pitchFamily="34" charset="-122"/>
                <a:ea typeface="微软雅黑" panose="020B0503020204020204" pitchFamily="34" charset="-122"/>
                <a:cs typeface="Arial" charset="0"/>
              </a:rPr>
              <a:t>使用</a:t>
            </a:r>
            <a:r>
              <a:rPr lang="en-US" sz="1600" dirty="0" smtClean="0">
                <a:latin typeface="微软雅黑" panose="020B0503020204020204" pitchFamily="34" charset="-122"/>
                <a:ea typeface="微软雅黑" panose="020B0503020204020204" pitchFamily="34" charset="-122"/>
                <a:cs typeface="Arial" charset="0"/>
              </a:rPr>
              <a:t>ENIAC</a:t>
            </a:r>
            <a:r>
              <a:rPr lang="zh-CN" altLang="en-US" sz="1600" dirty="0" smtClean="0">
                <a:latin typeface="微软雅黑" panose="020B0503020204020204" pitchFamily="34" charset="-122"/>
                <a:ea typeface="微软雅黑" panose="020B0503020204020204" pitchFamily="34" charset="-122"/>
                <a:cs typeface="Arial" charset="0"/>
              </a:rPr>
              <a:t>编</a:t>
            </a:r>
            <a:r>
              <a:rPr lang="zh-CN" altLang="en-US" sz="1600" dirty="0">
                <a:latin typeface="微软雅黑" panose="020B0503020204020204" pitchFamily="34" charset="-122"/>
                <a:ea typeface="微软雅黑" panose="020B0503020204020204" pitchFamily="34" charset="-122"/>
                <a:cs typeface="Arial" charset="0"/>
              </a:rPr>
              <a:t>程</a:t>
            </a:r>
            <a:endParaRPr lang="en-US" dirty="0">
              <a:latin typeface="微软雅黑" panose="020B0503020204020204" pitchFamily="34" charset="-122"/>
              <a:ea typeface="微软雅黑" panose="020B0503020204020204" pitchFamily="34" charset="-122"/>
              <a:cs typeface="Arial" charset="0"/>
            </a:endParaRPr>
          </a:p>
        </p:txBody>
      </p:sp>
      <p:sp>
        <p:nvSpPr>
          <p:cNvPr id="28" name="Text Box 25"/>
          <p:cNvSpPr txBox="1">
            <a:spLocks noChangeArrowheads="1"/>
          </p:cNvSpPr>
          <p:nvPr/>
        </p:nvSpPr>
        <p:spPr bwMode="auto">
          <a:xfrm>
            <a:off x="6711299" y="4173874"/>
            <a:ext cx="1886133" cy="760738"/>
          </a:xfrm>
          <a:prstGeom prst="rect">
            <a:avLst/>
          </a:prstGeom>
          <a:noFill/>
          <a:ln w="9525">
            <a:noFill/>
            <a:miter lim="800000"/>
            <a:headEnd/>
            <a:tailEnd/>
          </a:ln>
        </p:spPr>
        <p:txBody>
          <a:bodyPr lIns="0" tIns="0" rIns="0" bIns="0"/>
          <a:lstStyle/>
          <a:p>
            <a:pPr>
              <a:spcBef>
                <a:spcPct val="25000"/>
              </a:spcBef>
            </a:pPr>
            <a:r>
              <a:rPr lang="zh-CN" altLang="en-US" dirty="0" smtClean="0">
                <a:latin typeface="微软雅黑" panose="020B0503020204020204" pitchFamily="34" charset="-122"/>
                <a:ea typeface="微软雅黑" panose="020B0503020204020204" pitchFamily="34" charset="-122"/>
                <a:cs typeface="Arial" charset="0"/>
              </a:rPr>
              <a:t>软件工程取得了可喜成就，但还未从根本上解决软件危机</a:t>
            </a:r>
            <a:endParaRPr lang="en-US" dirty="0">
              <a:latin typeface="微软雅黑" panose="020B0503020204020204" pitchFamily="34" charset="-122"/>
              <a:ea typeface="微软雅黑" panose="020B0503020204020204" pitchFamily="34" charset="-122"/>
              <a:cs typeface="Arial" charset="0"/>
            </a:endParaRPr>
          </a:p>
        </p:txBody>
      </p:sp>
      <p:sp>
        <p:nvSpPr>
          <p:cNvPr id="29" name="Line 27"/>
          <p:cNvSpPr>
            <a:spLocks noChangeShapeType="1"/>
          </p:cNvSpPr>
          <p:nvPr/>
        </p:nvSpPr>
        <p:spPr bwMode="auto">
          <a:xfrm flipV="1">
            <a:off x="8537431" y="3891185"/>
            <a:ext cx="0" cy="1233488"/>
          </a:xfrm>
          <a:prstGeom prst="line">
            <a:avLst/>
          </a:prstGeom>
          <a:noFill/>
          <a:ln w="19050">
            <a:solidFill>
              <a:schemeClr val="accent1"/>
            </a:solidFill>
            <a:round/>
            <a:headEnd/>
            <a:tailEnd/>
          </a:ln>
        </p:spPr>
        <p:txBody>
          <a:bodyP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30" name="Oval 7"/>
          <p:cNvSpPr>
            <a:spLocks noChangeArrowheads="1"/>
          </p:cNvSpPr>
          <p:nvPr/>
        </p:nvSpPr>
        <p:spPr bwMode="auto">
          <a:xfrm>
            <a:off x="420385" y="3179985"/>
            <a:ext cx="146304" cy="142875"/>
          </a:xfrm>
          <a:prstGeom prst="ellipse">
            <a:avLst/>
          </a:prstGeom>
          <a:solidFill>
            <a:schemeClr val="accent4"/>
          </a:solidFill>
          <a:ln w="19050">
            <a:solidFill>
              <a:srgbClr val="FFFFFF"/>
            </a:solidFill>
            <a:round/>
            <a:headEnd/>
            <a:tailEnd/>
          </a:ln>
        </p:spPr>
        <p:txBody>
          <a:bodyPr wrap="none" anchor="ct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34" name="Oval 11"/>
          <p:cNvSpPr>
            <a:spLocks noChangeArrowheads="1"/>
          </p:cNvSpPr>
          <p:nvPr/>
        </p:nvSpPr>
        <p:spPr bwMode="auto">
          <a:xfrm>
            <a:off x="2354053" y="3800698"/>
            <a:ext cx="146304" cy="142875"/>
          </a:xfrm>
          <a:prstGeom prst="ellipse">
            <a:avLst/>
          </a:prstGeom>
          <a:solidFill>
            <a:schemeClr val="accent4"/>
          </a:solidFill>
          <a:ln w="19050">
            <a:solidFill>
              <a:srgbClr val="FFFFFF"/>
            </a:solidFill>
            <a:round/>
            <a:headEnd/>
            <a:tailEnd/>
          </a:ln>
        </p:spPr>
        <p:txBody>
          <a:bodyPr wrap="none" anchor="ct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36" name="Oval 26"/>
          <p:cNvSpPr>
            <a:spLocks noChangeArrowheads="1"/>
          </p:cNvSpPr>
          <p:nvPr/>
        </p:nvSpPr>
        <p:spPr bwMode="auto">
          <a:xfrm>
            <a:off x="8464720" y="3800698"/>
            <a:ext cx="146304" cy="142875"/>
          </a:xfrm>
          <a:prstGeom prst="ellipse">
            <a:avLst/>
          </a:prstGeom>
          <a:solidFill>
            <a:schemeClr val="accent1"/>
          </a:solidFill>
          <a:ln w="19050">
            <a:solidFill>
              <a:srgbClr val="FFFFFF"/>
            </a:solidFill>
            <a:round/>
            <a:headEnd/>
            <a:tailEnd/>
          </a:ln>
        </p:spPr>
        <p:txBody>
          <a:bodyPr wrap="none" anchor="ctr"/>
          <a:lstStyle/>
          <a:p>
            <a:endParaRPr lang="en-US">
              <a:solidFill>
                <a:prstClr val="black"/>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11" y="1305422"/>
            <a:ext cx="2059619" cy="1540862"/>
          </a:xfrm>
          <a:prstGeom prst="rect">
            <a:avLst/>
          </a:prstGeom>
        </p:spPr>
      </p:pic>
      <p:sp>
        <p:nvSpPr>
          <p:cNvPr id="37" name="Rectangle 2"/>
          <p:cNvSpPr>
            <a:spLocks noChangeArrowheads="1"/>
          </p:cNvSpPr>
          <p:nvPr/>
        </p:nvSpPr>
        <p:spPr bwMode="auto">
          <a:xfrm>
            <a:off x="2967454" y="3300635"/>
            <a:ext cx="2638800" cy="541846"/>
          </a:xfrm>
          <a:prstGeom prst="rect">
            <a:avLst/>
          </a:prstGeom>
          <a:solidFill>
            <a:srgbClr val="F05332"/>
          </a:solidFill>
          <a:ln w="9525">
            <a:solidFill>
              <a:srgbClr val="F05332"/>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182880" rtlCol="0" anchor="ctr">
            <a:noAutofit/>
          </a:bodyPr>
          <a:lstStyle/>
          <a:p>
            <a:pPr algn="ctr">
              <a:defRPr/>
            </a:pPr>
            <a:r>
              <a:rPr lang="en-US" b="1" kern="0" dirty="0" smtClean="0">
                <a:solidFill>
                  <a:prstClr val="white"/>
                </a:solidFill>
                <a:latin typeface="微软雅黑" panose="020B0503020204020204" pitchFamily="34" charset="-122"/>
                <a:ea typeface="微软雅黑" panose="020B0503020204020204" pitchFamily="34" charset="-122"/>
              </a:rPr>
              <a:t>20</a:t>
            </a:r>
            <a:r>
              <a:rPr lang="zh-CN" altLang="en-US" b="1" kern="0" dirty="0" smtClean="0">
                <a:solidFill>
                  <a:prstClr val="white"/>
                </a:solidFill>
                <a:latin typeface="微软雅黑" panose="020B0503020204020204" pitchFamily="34" charset="-122"/>
                <a:ea typeface="微软雅黑" panose="020B0503020204020204" pitchFamily="34" charset="-122"/>
              </a:rPr>
              <a:t>世纪</a:t>
            </a:r>
            <a:r>
              <a:rPr lang="en-US" altLang="zh-CN" b="1" kern="0" dirty="0" smtClean="0">
                <a:solidFill>
                  <a:prstClr val="white"/>
                </a:solidFill>
                <a:latin typeface="微软雅黑" panose="020B0503020204020204" pitchFamily="34" charset="-122"/>
                <a:ea typeface="微软雅黑" panose="020B0503020204020204" pitchFamily="34" charset="-122"/>
              </a:rPr>
              <a:t>60</a:t>
            </a:r>
            <a:r>
              <a:rPr lang="zh-CN" altLang="en-US" b="1" kern="0" dirty="0" smtClean="0">
                <a:solidFill>
                  <a:prstClr val="white"/>
                </a:solidFill>
                <a:latin typeface="微软雅黑" panose="020B0503020204020204" pitchFamily="34" charset="-122"/>
                <a:ea typeface="微软雅黑" panose="020B0503020204020204" pitchFamily="34" charset="-122"/>
              </a:rPr>
              <a:t>年代</a:t>
            </a:r>
            <a:endParaRPr lang="en-US" b="1" kern="0" dirty="0" smtClean="0">
              <a:solidFill>
                <a:prstClr val="white"/>
              </a:solidFill>
              <a:latin typeface="微软雅黑" panose="020B0503020204020204" pitchFamily="34" charset="-122"/>
              <a:ea typeface="微软雅黑" panose="020B0503020204020204" pitchFamily="34" charset="-122"/>
            </a:endParaRPr>
          </a:p>
        </p:txBody>
      </p:sp>
      <p:sp>
        <p:nvSpPr>
          <p:cNvPr id="31" name="Oval 13"/>
          <p:cNvSpPr>
            <a:spLocks noChangeArrowheads="1"/>
          </p:cNvSpPr>
          <p:nvPr/>
        </p:nvSpPr>
        <p:spPr bwMode="auto">
          <a:xfrm>
            <a:off x="3215121" y="3179985"/>
            <a:ext cx="146304" cy="142875"/>
          </a:xfrm>
          <a:prstGeom prst="ellipse">
            <a:avLst/>
          </a:prstGeom>
          <a:solidFill>
            <a:srgbClr val="F05332"/>
          </a:solidFill>
          <a:ln w="19050">
            <a:solidFill>
              <a:srgbClr val="FFFFFF"/>
            </a:solidFill>
            <a:round/>
            <a:headEnd/>
            <a:tailEnd/>
          </a:ln>
        </p:spPr>
        <p:txBody>
          <a:bodyPr wrap="none" anchor="ct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69" name="Text Box 10"/>
          <p:cNvSpPr txBox="1">
            <a:spLocks noChangeArrowheads="1"/>
          </p:cNvSpPr>
          <p:nvPr/>
        </p:nvSpPr>
        <p:spPr bwMode="auto">
          <a:xfrm>
            <a:off x="3437693" y="1666635"/>
            <a:ext cx="2041972" cy="777844"/>
          </a:xfrm>
          <a:prstGeom prst="rect">
            <a:avLst/>
          </a:prstGeom>
          <a:noFill/>
          <a:ln w="9525">
            <a:noFill/>
            <a:miter lim="800000"/>
            <a:headEnd/>
            <a:tailEnd/>
          </a:ln>
        </p:spPr>
        <p:txBody>
          <a:bodyPr lIns="0" tIns="0" rIns="0" bIns="0"/>
          <a:lstStyle/>
          <a:p>
            <a:pPr>
              <a:spcBef>
                <a:spcPct val="25000"/>
              </a:spcBef>
            </a:pPr>
            <a:r>
              <a:rPr lang="zh-CN" altLang="en-US" dirty="0" smtClean="0">
                <a:latin typeface="微软雅黑" panose="020B0503020204020204" pitchFamily="34" charset="-122"/>
                <a:ea typeface="微软雅黑" panose="020B0503020204020204" pitchFamily="34" charset="-122"/>
                <a:cs typeface="Arial" charset="0"/>
              </a:rPr>
              <a:t>软件系统规模越来越大，复杂程度越来越高，软件危机开始爆发</a:t>
            </a:r>
            <a:endParaRPr lang="en-US" dirty="0">
              <a:latin typeface="微软雅黑" panose="020B0503020204020204" pitchFamily="34" charset="-122"/>
              <a:ea typeface="微软雅黑" panose="020B0503020204020204" pitchFamily="34" charset="-122"/>
              <a:cs typeface="Arial" charset="0"/>
            </a:endParaRPr>
          </a:p>
        </p:txBody>
      </p:sp>
      <p:sp>
        <p:nvSpPr>
          <p:cNvPr id="27" name="Line 24"/>
          <p:cNvSpPr>
            <a:spLocks noChangeShapeType="1"/>
          </p:cNvSpPr>
          <p:nvPr/>
        </p:nvSpPr>
        <p:spPr bwMode="auto">
          <a:xfrm flipV="1">
            <a:off x="5389793" y="3891185"/>
            <a:ext cx="0" cy="1233488"/>
          </a:xfrm>
          <a:prstGeom prst="line">
            <a:avLst/>
          </a:prstGeom>
          <a:noFill/>
          <a:ln w="19050">
            <a:solidFill>
              <a:srgbClr val="F05332"/>
            </a:solidFill>
            <a:round/>
            <a:headEnd/>
            <a:tailEnd/>
          </a:ln>
        </p:spPr>
        <p:txBody>
          <a:bodyP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35" name="Oval 23"/>
          <p:cNvSpPr>
            <a:spLocks noChangeArrowheads="1"/>
          </p:cNvSpPr>
          <p:nvPr/>
        </p:nvSpPr>
        <p:spPr bwMode="auto">
          <a:xfrm>
            <a:off x="5317082" y="3800698"/>
            <a:ext cx="146304" cy="142875"/>
          </a:xfrm>
          <a:prstGeom prst="ellipse">
            <a:avLst/>
          </a:prstGeom>
          <a:solidFill>
            <a:srgbClr val="F05332"/>
          </a:solidFill>
          <a:ln w="19050">
            <a:solidFill>
              <a:srgbClr val="FFFFFF"/>
            </a:solidFill>
            <a:round/>
            <a:headEnd/>
            <a:tailEnd/>
          </a:ln>
        </p:spPr>
        <p:txBody>
          <a:bodyPr wrap="none" anchor="ctr"/>
          <a:lstStyle/>
          <a:p>
            <a:endParaRPr lang="en-US">
              <a:solidFill>
                <a:prstClr val="black"/>
              </a:solidFill>
              <a:latin typeface="微软雅黑" panose="020B0503020204020204" pitchFamily="34" charset="-122"/>
              <a:ea typeface="微软雅黑" panose="020B0503020204020204" pitchFamily="34" charset="-122"/>
            </a:endParaRPr>
          </a:p>
        </p:txBody>
      </p:sp>
      <p:pic>
        <p:nvPicPr>
          <p:cNvPr id="71" name="Picture 70"/>
          <p:cNvPicPr>
            <a:picLocks noChangeAspect="1"/>
          </p:cNvPicPr>
          <p:nvPr/>
        </p:nvPicPr>
        <p:blipFill rotWithShape="1">
          <a:blip r:embed="rId4">
            <a:extLst>
              <a:ext uri="{28A0092B-C50C-407E-A947-70E740481C1C}">
                <a14:useLocalDpi xmlns:a14="http://schemas.microsoft.com/office/drawing/2010/main" val="0"/>
              </a:ext>
            </a:extLst>
          </a:blip>
          <a:srcRect t="10912" b="17804"/>
          <a:stretch/>
        </p:blipFill>
        <p:spPr>
          <a:xfrm>
            <a:off x="2815533" y="4353656"/>
            <a:ext cx="2482792" cy="1174006"/>
          </a:xfrm>
          <a:prstGeom prst="rect">
            <a:avLst/>
          </a:prstGeom>
        </p:spPr>
      </p:pic>
      <p:sp>
        <p:nvSpPr>
          <p:cNvPr id="72" name="Text Box 10"/>
          <p:cNvSpPr txBox="1">
            <a:spLocks noChangeArrowheads="1"/>
          </p:cNvSpPr>
          <p:nvPr/>
        </p:nvSpPr>
        <p:spPr bwMode="auto">
          <a:xfrm>
            <a:off x="2815533" y="5592042"/>
            <a:ext cx="3895766" cy="490988"/>
          </a:xfrm>
          <a:prstGeom prst="rect">
            <a:avLst/>
          </a:prstGeom>
          <a:noFill/>
          <a:ln w="9525">
            <a:noFill/>
            <a:miter lim="800000"/>
            <a:headEnd/>
            <a:tailEnd/>
          </a:ln>
        </p:spPr>
        <p:txBody>
          <a:bodyPr lIns="0" tIns="0" rIns="0" bIns="0"/>
          <a:lstStyle/>
          <a:p>
            <a:pPr>
              <a:spcBef>
                <a:spcPct val="25000"/>
              </a:spcBef>
            </a:pPr>
            <a:r>
              <a:rPr lang="en-US" altLang="zh-CN" b="1" dirty="0" smtClean="0">
                <a:solidFill>
                  <a:srgbClr val="F05332"/>
                </a:solidFill>
                <a:latin typeface="微软雅黑" panose="020B0503020204020204" pitchFamily="34" charset="-122"/>
                <a:ea typeface="微软雅黑" panose="020B0503020204020204" pitchFamily="34" charset="-122"/>
                <a:cs typeface="Arial" charset="0"/>
              </a:rPr>
              <a:t>1968 </a:t>
            </a:r>
            <a:r>
              <a:rPr lang="zh-CN" altLang="en-US" b="1" dirty="0" smtClean="0">
                <a:solidFill>
                  <a:srgbClr val="F05332"/>
                </a:solidFill>
                <a:latin typeface="微软雅黑" panose="020B0503020204020204" pitchFamily="34" charset="-122"/>
                <a:ea typeface="微软雅黑" panose="020B0503020204020204" pitchFamily="34" charset="-122"/>
                <a:cs typeface="Arial" charset="0"/>
              </a:rPr>
              <a:t>年</a:t>
            </a:r>
            <a:r>
              <a:rPr lang="zh-CN" altLang="en-US" dirty="0" smtClean="0">
                <a:latin typeface="微软雅黑" panose="020B0503020204020204" pitchFamily="34" charset="-122"/>
                <a:ea typeface="微软雅黑" panose="020B0503020204020204" pitchFamily="34" charset="-122"/>
                <a:cs typeface="Arial" charset="0"/>
              </a:rPr>
              <a:t>，北</a:t>
            </a:r>
            <a:r>
              <a:rPr lang="zh-CN" altLang="en-US" dirty="0">
                <a:latin typeface="微软雅黑" panose="020B0503020204020204" pitchFamily="34" charset="-122"/>
                <a:ea typeface="微软雅黑" panose="020B0503020204020204" pitchFamily="34" charset="-122"/>
                <a:cs typeface="Arial" charset="0"/>
              </a:rPr>
              <a:t>大西洋公约组</a:t>
            </a:r>
            <a:r>
              <a:rPr lang="zh-CN" altLang="en-US" dirty="0" smtClean="0">
                <a:latin typeface="微软雅黑" panose="020B0503020204020204" pitchFamily="34" charset="-122"/>
                <a:ea typeface="微软雅黑" panose="020B0503020204020204" pitchFamily="34" charset="-122"/>
                <a:cs typeface="Arial" charset="0"/>
              </a:rPr>
              <a:t>织在</a:t>
            </a:r>
            <a:r>
              <a:rPr lang="zh-CN" altLang="en-US" dirty="0">
                <a:latin typeface="微软雅黑" panose="020B0503020204020204" pitchFamily="34" charset="-122"/>
                <a:ea typeface="微软雅黑" panose="020B0503020204020204" pitchFamily="34" charset="-122"/>
                <a:cs typeface="Arial" charset="0"/>
              </a:rPr>
              <a:t>联邦德国召开国际会议，第一次讨论软件危机问题</a:t>
            </a:r>
            <a:endParaRPr lang="en-US" dirty="0">
              <a:latin typeface="微软雅黑" panose="020B0503020204020204" pitchFamily="34" charset="-122"/>
              <a:ea typeface="微软雅黑" panose="020B0503020204020204" pitchFamily="34" charset="-122"/>
              <a:cs typeface="Arial" charset="0"/>
            </a:endParaRPr>
          </a:p>
        </p:txBody>
      </p:sp>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9828" y="1002455"/>
            <a:ext cx="1348278" cy="1903319"/>
          </a:xfrm>
          <a:prstGeom prst="rect">
            <a:avLst/>
          </a:prstGeom>
        </p:spPr>
      </p:pic>
      <p:sp>
        <p:nvSpPr>
          <p:cNvPr id="74" name="Line 14"/>
          <p:cNvSpPr>
            <a:spLocks noChangeShapeType="1"/>
          </p:cNvSpPr>
          <p:nvPr/>
        </p:nvSpPr>
        <p:spPr bwMode="auto">
          <a:xfrm flipV="1">
            <a:off x="5999695" y="2067148"/>
            <a:ext cx="0" cy="1233487"/>
          </a:xfrm>
          <a:prstGeom prst="line">
            <a:avLst/>
          </a:prstGeom>
          <a:noFill/>
          <a:ln w="19050">
            <a:solidFill>
              <a:srgbClr val="0096D6"/>
            </a:solidFill>
            <a:round/>
            <a:headEnd/>
            <a:tailEnd/>
          </a:ln>
        </p:spPr>
        <p:txBody>
          <a:bodyP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75" name="Oval 13"/>
          <p:cNvSpPr>
            <a:spLocks noChangeArrowheads="1"/>
          </p:cNvSpPr>
          <p:nvPr/>
        </p:nvSpPr>
        <p:spPr bwMode="auto">
          <a:xfrm>
            <a:off x="5926984" y="3230785"/>
            <a:ext cx="146304" cy="142875"/>
          </a:xfrm>
          <a:prstGeom prst="ellipse">
            <a:avLst/>
          </a:prstGeom>
          <a:solidFill>
            <a:srgbClr val="0096D6"/>
          </a:solidFill>
          <a:ln w="19050">
            <a:solidFill>
              <a:srgbClr val="FFFFFF"/>
            </a:solidFill>
            <a:round/>
            <a:headEnd/>
            <a:tailEnd/>
          </a:ln>
        </p:spPr>
        <p:txBody>
          <a:bodyPr wrap="none" anchor="ct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76" name="Text Box 10"/>
          <p:cNvSpPr txBox="1">
            <a:spLocks noChangeArrowheads="1"/>
          </p:cNvSpPr>
          <p:nvPr/>
        </p:nvSpPr>
        <p:spPr bwMode="auto">
          <a:xfrm>
            <a:off x="7681034" y="2387036"/>
            <a:ext cx="1020986" cy="492109"/>
          </a:xfrm>
          <a:prstGeom prst="rect">
            <a:avLst/>
          </a:prstGeom>
          <a:noFill/>
          <a:ln w="9525">
            <a:noFill/>
            <a:miter lim="800000"/>
            <a:headEnd/>
            <a:tailEnd/>
          </a:ln>
        </p:spPr>
        <p:txBody>
          <a:bodyPr lIns="0" tIns="0" rIns="0" bIns="0"/>
          <a:lstStyle/>
          <a:p>
            <a:pPr>
              <a:spcBef>
                <a:spcPct val="25000"/>
              </a:spcBef>
            </a:pPr>
            <a:r>
              <a:rPr lang="zh-CN" altLang="en-US" dirty="0" smtClean="0">
                <a:latin typeface="微软雅黑" panose="020B0503020204020204" pitchFamily="34" charset="-122"/>
                <a:ea typeface="微软雅黑" panose="020B0503020204020204" pitchFamily="34" charset="-122"/>
                <a:cs typeface="Arial" charset="0"/>
              </a:rPr>
              <a:t>软件</a:t>
            </a:r>
            <a:r>
              <a:rPr lang="zh-CN" altLang="en-US" dirty="0">
                <a:latin typeface="微软雅黑" panose="020B0503020204020204" pitchFamily="34" charset="-122"/>
                <a:ea typeface="微软雅黑" panose="020B0503020204020204" pitchFamily="34" charset="-122"/>
                <a:cs typeface="Arial" charset="0"/>
              </a:rPr>
              <a:t>工</a:t>
            </a:r>
            <a:r>
              <a:rPr lang="zh-CN" altLang="en-US" dirty="0" smtClean="0">
                <a:latin typeface="微软雅黑" panose="020B0503020204020204" pitchFamily="34" charset="-122"/>
                <a:ea typeface="微软雅黑" panose="020B0503020204020204" pitchFamily="34" charset="-122"/>
                <a:cs typeface="Arial" charset="0"/>
              </a:rPr>
              <a:t>程兴起与发展</a:t>
            </a:r>
            <a:endParaRPr lang="en-US" dirty="0">
              <a:latin typeface="微软雅黑" panose="020B0503020204020204" pitchFamily="34" charset="-122"/>
              <a:ea typeface="微软雅黑" panose="020B0503020204020204" pitchFamily="34" charset="-122"/>
              <a:cs typeface="Arial" charset="0"/>
            </a:endParaRPr>
          </a:p>
        </p:txBody>
      </p:sp>
    </p:spTree>
    <p:extLst>
      <p:ext uri="{BB962C8B-B14F-4D97-AF65-F5344CB8AC3E}">
        <p14:creationId xmlns:p14="http://schemas.microsoft.com/office/powerpoint/2010/main" val="2492410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ppt主题">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outerShdw dist="53882" dir="13500000" algn="ctr" rotWithShape="0">
            <a:srgbClr val="808080">
              <a:alpha val="50000"/>
            </a:srgbClr>
          </a:outerShdw>
        </a:effectLst>
        <a:extLst>
          <a:ext uri="{909E8E84-426E-40DD-AFC4-6F175D3DCCD1}">
            <a14:hiddenFill xmlns:a14="http://schemas.microsoft.com/office/drawing/2010/main">
              <a:solidFill>
                <a:srgbClr val="FFFFFF"/>
              </a:solidFill>
            </a14:hiddenFill>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en-US" sz="2000" b="0" i="0" u="none" strike="noStrike" cap="none" normalizeH="0" baseline="0" smtClean="0">
            <a:ln>
              <a:noFill/>
            </a:ln>
            <a:solidFill>
              <a:srgbClr val="FF66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outerShdw dist="53882" dir="13500000" algn="ctr" rotWithShape="0">
            <a:srgbClr val="808080">
              <a:alpha val="50000"/>
            </a:srgbClr>
          </a:outerShdw>
        </a:effectLst>
        <a:extLst>
          <a:ext uri="{909E8E84-426E-40DD-AFC4-6F175D3DCCD1}">
            <a14:hiddenFill xmlns:a14="http://schemas.microsoft.com/office/drawing/2010/main">
              <a:solidFill>
                <a:srgbClr val="FFFFFF"/>
              </a:solidFill>
            </a14:hiddenFill>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en-US" sz="2000" b="0" i="0" u="none" strike="noStrike" cap="none" normalizeH="0" baseline="0" smtClean="0">
            <a:ln>
              <a:noFill/>
            </a:ln>
            <a:solidFill>
              <a:srgbClr val="FF6600"/>
            </a:solidFill>
            <a:effectLst/>
            <a:latin typeface="Arial" panose="020B0604020202020204" pitchFamily="34" charset="0"/>
            <a:ea typeface="宋体" panose="02010600030101010101"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主题" id="{5B3CFE8A-C452-407A-B64B-92B95BEAA7C4}" vid="{12AFE5CA-0EFF-4F9A-9522-31A72D4AD157}"/>
    </a:ext>
  </a:extLst>
</a:theme>
</file>

<file path=ppt/theme/theme2.xml><?xml version="1.0" encoding="utf-8"?>
<a:theme xmlns:a="http://schemas.openxmlformats.org/drawingml/2006/main" name="6_自定义设计方案">
  <a:themeElements>
    <a:clrScheme name="4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自定义设计方案">
      <a:majorFont>
        <a:latin typeface="Arial"/>
        <a:ea typeface="宋体"/>
        <a:cs typeface=""/>
      </a:majorFont>
      <a:minorFont>
        <a:latin typeface="Arial"/>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outerShdw dist="53882" dir="13500000" algn="ctr" rotWithShape="0">
            <a:srgbClr val="808080">
              <a:alpha val="50000"/>
            </a:srgbClr>
          </a:outerShdw>
        </a:effectLst>
        <a:extLst>
          <a:ext uri="{909E8E84-426E-40DD-AFC4-6F175D3DCCD1}">
            <a14:hiddenFill xmlns:a14="http://schemas.microsoft.com/office/drawing/2010/main">
              <a:solidFill>
                <a:srgbClr val="FFFFFF"/>
              </a:solidFill>
            </a14:hiddenFill>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en-US" sz="2000" b="0" i="0" u="none" strike="noStrike" cap="none" normalizeH="0" baseline="0" smtClean="0">
            <a:ln>
              <a:noFill/>
            </a:ln>
            <a:solidFill>
              <a:srgbClr val="FF66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outerShdw dist="53882" dir="13500000" algn="ctr" rotWithShape="0">
            <a:srgbClr val="808080">
              <a:alpha val="50000"/>
            </a:srgbClr>
          </a:outerShdw>
        </a:effectLst>
        <a:extLst>
          <a:ext uri="{909E8E84-426E-40DD-AFC4-6F175D3DCCD1}">
            <a14:hiddenFill xmlns:a14="http://schemas.microsoft.com/office/drawing/2010/main">
              <a:solidFill>
                <a:srgbClr val="FFFFFF"/>
              </a:solidFill>
            </a14:hiddenFill>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en-US" sz="2000" b="0" i="0" u="none" strike="noStrike" cap="none" normalizeH="0" baseline="0" smtClean="0">
            <a:ln>
              <a:noFill/>
            </a:ln>
            <a:solidFill>
              <a:srgbClr val="FF6600"/>
            </a:solidFill>
            <a:effectLst/>
            <a:latin typeface="Arial" panose="020B0604020202020204" pitchFamily="34" charset="0"/>
            <a:ea typeface="宋体" panose="02010600030101010101" pitchFamily="2" charset="-122"/>
          </a:defRPr>
        </a:defPPr>
      </a:lstStyle>
    </a:lnDef>
  </a:objectDefaults>
  <a:extraClrSchemeLst>
    <a:extraClrScheme>
      <a:clrScheme name="4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5BA1BE96BED65458B369405EF4B58DB" ma:contentTypeVersion="0" ma:contentTypeDescription="Create a new document." ma:contentTypeScope="" ma:versionID="ff20aff26a81a04be0fc3f24cc764849">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2FB035-6A27-4079-A5CE-5B9F385880E8}">
  <ds:schemaRefs>
    <ds:schemaRef ds:uri="http://schemas.microsoft.com/sharepoint/v3/contenttype/forms"/>
  </ds:schemaRefs>
</ds:datastoreItem>
</file>

<file path=customXml/itemProps2.xml><?xml version="1.0" encoding="utf-8"?>
<ds:datastoreItem xmlns:ds="http://schemas.openxmlformats.org/officeDocument/2006/customXml" ds:itemID="{ED48AF10-C681-4FBA-A692-439C5D8B5A4A}">
  <ds:schemaRefs>
    <ds:schemaRef ds:uri="http://purl.org/dc/elements/1.1/"/>
    <ds:schemaRef ds:uri="http://purl.org/dc/dcmitype/"/>
    <ds:schemaRef ds:uri="http://purl.org/dc/term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22FA114E-EBA8-4F21-AE72-3F29C39C17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39188</TotalTime>
  <Words>6284</Words>
  <Application>Microsoft Office PowerPoint</Application>
  <PresentationFormat>全屏显示(4:3)</PresentationFormat>
  <Paragraphs>927</Paragraphs>
  <Slides>88</Slides>
  <Notes>67</Notes>
  <HiddenSlides>32</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88</vt:i4>
      </vt:variant>
    </vt:vector>
  </HeadingPairs>
  <TitlesOfParts>
    <vt:vector size="95" baseType="lpstr">
      <vt:lpstr>HP Simplified</vt:lpstr>
      <vt:lpstr>宋体</vt:lpstr>
      <vt:lpstr>微软雅黑</vt:lpstr>
      <vt:lpstr>Arial</vt:lpstr>
      <vt:lpstr>Wingdings</vt:lpstr>
      <vt:lpstr>ppt主题</vt:lpstr>
      <vt:lpstr>6_自定义设计方案</vt:lpstr>
      <vt:lpstr>第一章 软件工程要点</vt:lpstr>
      <vt:lpstr>本章教学目标及重点</vt:lpstr>
      <vt:lpstr>本章安排</vt:lpstr>
      <vt:lpstr>1.1 软件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本章小节</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Greg (Brand Strategy)</dc:creator>
  <cp:lastModifiedBy>HP</cp:lastModifiedBy>
  <cp:revision>1284</cp:revision>
  <cp:lastPrinted>2016-03-03T05:07:07Z</cp:lastPrinted>
  <dcterms:created xsi:type="dcterms:W3CDTF">2013-01-17T20:22:11Z</dcterms:created>
  <dcterms:modified xsi:type="dcterms:W3CDTF">2017-02-16T05:01:40Z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0x01010085BA1BE96BED65458B369405EF4B58DB</vt:lpwstr>
  </property>
</Properties>
</file>